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57" r:id="rId3"/>
    <p:sldId id="312" r:id="rId4"/>
    <p:sldId id="258" r:id="rId5"/>
    <p:sldId id="308" r:id="rId6"/>
    <p:sldId id="309" r:id="rId7"/>
    <p:sldId id="311" r:id="rId8"/>
    <p:sldId id="310" r:id="rId9"/>
    <p:sldId id="313" r:id="rId10"/>
    <p:sldId id="314" r:id="rId11"/>
  </p:sldIdLst>
  <p:sldSz cx="9144000" cy="6858000" type="screen4x3"/>
  <p:notesSz cx="6797675" cy="9928225"/>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5A5C"/>
    <a:srgbClr val="000000"/>
    <a:srgbClr val="427730"/>
    <a:srgbClr val="EBECED"/>
    <a:srgbClr val="D5D5D5"/>
    <a:srgbClr val="D5D5D2"/>
    <a:srgbClr val="E00371"/>
    <a:srgbClr val="005E82"/>
    <a:srgbClr val="A30B35"/>
    <a:srgbClr val="7C33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58" autoAdjust="0"/>
    <p:restoredTop sz="75967" autoAdjust="0"/>
  </p:normalViewPr>
  <p:slideViewPr>
    <p:cSldViewPr snapToGrid="0">
      <p:cViewPr varScale="1">
        <p:scale>
          <a:sx n="72" d="100"/>
          <a:sy n="72" d="100"/>
        </p:scale>
        <p:origin x="-1056" y="-96"/>
      </p:cViewPr>
      <p:guideLst>
        <p:guide orient="horz" pos="2165"/>
        <p:guide pos="2858"/>
      </p:guideLst>
    </p:cSldViewPr>
  </p:slideViewPr>
  <p:outlineViewPr>
    <p:cViewPr>
      <p:scale>
        <a:sx n="33" d="100"/>
        <a:sy n="33" d="100"/>
      </p:scale>
      <p:origin x="0" y="1782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6" d="100"/>
          <a:sy n="76" d="100"/>
        </p:scale>
        <p:origin x="-340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696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968"/>
          </a:xfrm>
          <a:prstGeom prst="rect">
            <a:avLst/>
          </a:prstGeom>
        </p:spPr>
        <p:txBody>
          <a:bodyPr vert="horz" lIns="91440" tIns="45720" rIns="91440" bIns="45720" rtlCol="0"/>
          <a:lstStyle>
            <a:lvl1pPr algn="r">
              <a:defRPr sz="1200"/>
            </a:lvl1pPr>
          </a:lstStyle>
          <a:p>
            <a:fld id="{689B54F0-1D7F-4045-8213-B7D9C7FFB374}" type="datetimeFigureOut">
              <a:rPr lang="en-GB" smtClean="0"/>
              <a:t>20/04/2015</a:t>
            </a:fld>
            <a:endParaRPr lang="en-GB"/>
          </a:p>
        </p:txBody>
      </p:sp>
      <p:sp>
        <p:nvSpPr>
          <p:cNvPr id="4" name="Footer Placeholder 3"/>
          <p:cNvSpPr>
            <a:spLocks noGrp="1"/>
          </p:cNvSpPr>
          <p:nvPr>
            <p:ph type="ftr" sz="quarter" idx="2"/>
          </p:nvPr>
        </p:nvSpPr>
        <p:spPr>
          <a:xfrm>
            <a:off x="1" y="9429671"/>
            <a:ext cx="2946400" cy="49696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671"/>
            <a:ext cx="2946400" cy="496967"/>
          </a:xfrm>
          <a:prstGeom prst="rect">
            <a:avLst/>
          </a:prstGeom>
        </p:spPr>
        <p:txBody>
          <a:bodyPr vert="horz" lIns="91440" tIns="45720" rIns="91440" bIns="45720" rtlCol="0" anchor="b"/>
          <a:lstStyle>
            <a:lvl1pPr algn="r">
              <a:defRPr sz="1200"/>
            </a:lvl1pPr>
          </a:lstStyle>
          <a:p>
            <a:fld id="{D34632E1-11D0-46CC-8676-7C313BB9F556}" type="slidenum">
              <a:rPr lang="en-GB" smtClean="0"/>
              <a:t>‹#›</a:t>
            </a:fld>
            <a:endParaRPr lang="en-GB"/>
          </a:p>
        </p:txBody>
      </p:sp>
    </p:spTree>
    <p:extLst>
      <p:ext uri="{BB962C8B-B14F-4D97-AF65-F5344CB8AC3E}">
        <p14:creationId xmlns:p14="http://schemas.microsoft.com/office/powerpoint/2010/main" val="726327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1"/>
          </a:xfrm>
          <a:prstGeom prst="rect">
            <a:avLst/>
          </a:prstGeom>
        </p:spPr>
        <p:txBody>
          <a:bodyPr vert="horz" lIns="95560" tIns="47780" rIns="95560" bIns="47780" rtlCol="0"/>
          <a:lstStyle>
            <a:lvl1pPr algn="l">
              <a:defRPr sz="1300"/>
            </a:lvl1pPr>
          </a:lstStyle>
          <a:p>
            <a:endParaRPr lang="en-US"/>
          </a:p>
        </p:txBody>
      </p:sp>
      <p:sp>
        <p:nvSpPr>
          <p:cNvPr id="3" name="Date Placeholder 2"/>
          <p:cNvSpPr>
            <a:spLocks noGrp="1"/>
          </p:cNvSpPr>
          <p:nvPr>
            <p:ph type="dt" idx="1"/>
          </p:nvPr>
        </p:nvSpPr>
        <p:spPr>
          <a:xfrm>
            <a:off x="3850444" y="1"/>
            <a:ext cx="2945659" cy="496411"/>
          </a:xfrm>
          <a:prstGeom prst="rect">
            <a:avLst/>
          </a:prstGeom>
        </p:spPr>
        <p:txBody>
          <a:bodyPr vert="horz" lIns="95560" tIns="47780" rIns="95560" bIns="47780" rtlCol="0"/>
          <a:lstStyle>
            <a:lvl1pPr algn="r">
              <a:defRPr sz="1300"/>
            </a:lvl1pPr>
          </a:lstStyle>
          <a:p>
            <a:fld id="{D77633BE-0766-4701-97A4-87960AEAA15B}" type="datetimeFigureOut">
              <a:rPr lang="en-US" smtClean="0"/>
              <a:pPr/>
              <a:t>4/20/2015</a:t>
            </a:fld>
            <a:endParaRPr lang="en-US"/>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5560" tIns="47780" rIns="95560" bIns="47780" rtlCol="0" anchor="ctr"/>
          <a:lstStyle/>
          <a:p>
            <a:endParaRPr lang="en-US"/>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5560" tIns="47780" rIns="95560" bIns="477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30092"/>
            <a:ext cx="2945659" cy="496411"/>
          </a:xfrm>
          <a:prstGeom prst="rect">
            <a:avLst/>
          </a:prstGeom>
        </p:spPr>
        <p:txBody>
          <a:bodyPr vert="horz" lIns="95560" tIns="47780" rIns="95560" bIns="47780" rtlCol="0" anchor="b"/>
          <a:lstStyle>
            <a:lvl1pPr algn="l">
              <a:defRPr sz="1300"/>
            </a:lvl1pPr>
          </a:lstStyle>
          <a:p>
            <a:endParaRPr lang="en-US"/>
          </a:p>
        </p:txBody>
      </p:sp>
      <p:sp>
        <p:nvSpPr>
          <p:cNvPr id="7" name="Slide Number Placeholder 6"/>
          <p:cNvSpPr>
            <a:spLocks noGrp="1"/>
          </p:cNvSpPr>
          <p:nvPr>
            <p:ph type="sldNum" sz="quarter" idx="5"/>
          </p:nvPr>
        </p:nvSpPr>
        <p:spPr>
          <a:xfrm>
            <a:off x="3850444" y="9430092"/>
            <a:ext cx="2945659" cy="496411"/>
          </a:xfrm>
          <a:prstGeom prst="rect">
            <a:avLst/>
          </a:prstGeom>
        </p:spPr>
        <p:txBody>
          <a:bodyPr vert="horz" lIns="95560" tIns="47780" rIns="95560" bIns="47780" rtlCol="0" anchor="b"/>
          <a:lstStyle>
            <a:lvl1pPr algn="r">
              <a:defRPr sz="1300"/>
            </a:lvl1pPr>
          </a:lstStyle>
          <a:p>
            <a:fld id="{A2B71D9D-C59C-46A3-89DC-993D8C59CBB9}" type="slidenum">
              <a:rPr lang="en-US" smtClean="0"/>
              <a:pPr/>
              <a:t>‹#›</a:t>
            </a:fld>
            <a:endParaRPr lang="en-US"/>
          </a:p>
        </p:txBody>
      </p:sp>
    </p:spTree>
    <p:extLst>
      <p:ext uri="{BB962C8B-B14F-4D97-AF65-F5344CB8AC3E}">
        <p14:creationId xmlns:p14="http://schemas.microsoft.com/office/powerpoint/2010/main" val="973442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consultantplus://offline/ref=A3BB5D05C41FBBC85ECD781E91580C7227665C2BBC9AF01AB002E6DACAC3FB067B44A02DB7DBE902kB27Q"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sz="1800"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228599" indent="-228599">
              <a:buAutoNum type="arabicPeriod"/>
            </a:pPr>
            <a:r>
              <a:rPr lang="ru-RU" sz="1800" dirty="0"/>
              <a:t>Гаврилов Э.П. – Создание – творческий труд. Действия по созданию произведения не считаются, не могут и не должны считаться действиями по осуществлению прав на произведение.</a:t>
            </a:r>
          </a:p>
          <a:p>
            <a:pPr marL="228599" indent="-228599">
              <a:buAutoNum type="arabicPeriod"/>
            </a:pPr>
            <a:endParaRPr lang="ru-RU" sz="1800" dirty="0"/>
          </a:p>
          <a:p>
            <a:r>
              <a:rPr lang="ru-RU" sz="1800" dirty="0"/>
              <a:t>Практика: любая </a:t>
            </a:r>
            <a:r>
              <a:rPr lang="en-US" sz="1800" dirty="0"/>
              <a:t>EULA</a:t>
            </a:r>
            <a:r>
              <a:rPr lang="ru-RU" sz="1800" dirty="0"/>
              <a:t> запрещает внесение каких-либо изменений в ПО (запрет модификации)</a:t>
            </a:r>
          </a:p>
          <a:p>
            <a:endParaRPr lang="ru-RU" sz="1800" dirty="0"/>
          </a:p>
          <a:p>
            <a:r>
              <a:rPr lang="ru-RU" sz="1800" dirty="0"/>
              <a:t>2. </a:t>
            </a:r>
            <a:r>
              <a:rPr lang="ru-RU" dirty="0"/>
              <a:t>В </a:t>
            </a:r>
            <a:r>
              <a:rPr lang="ru-RU" b="1" dirty="0"/>
              <a:t>Определении ВАС РФ от 23.08.2012 № ВАС-6782/12 по делу № А40-51420/11-26-374</a:t>
            </a:r>
            <a:r>
              <a:rPr lang="ru-RU" dirty="0"/>
              <a:t> указывается следующее: «</a:t>
            </a:r>
            <a:r>
              <a:rPr lang="ru-RU" i="1" dirty="0"/>
              <a:t>Согласно пункту 3 статьи 1260 Гражданского кодекса Российской Федерации переводчик, составитель либо иной автор производного или составного произведения осуществляет свои авторские права при условии соблюдения прав авторов произведений, использованных для создания производного или составного произведения. Таким образом, </a:t>
            </a:r>
            <a:r>
              <a:rPr lang="ru-RU" i="1" u="sng" dirty="0"/>
              <a:t>для публикации переводов</a:t>
            </a:r>
            <a:r>
              <a:rPr lang="ru-RU" i="1" dirty="0"/>
              <a:t> произведений Р. Шекли, (производных произведений)… требуется согласие обладателя исключительных прав на оригинальное произведение и обладателя исключительных прав на производное произведение (перевод)</a:t>
            </a:r>
            <a:r>
              <a:rPr lang="ru-RU" dirty="0"/>
              <a:t>». </a:t>
            </a:r>
          </a:p>
          <a:p>
            <a:endParaRPr lang="ru-RU" dirty="0"/>
          </a:p>
          <a:p>
            <a:r>
              <a:rPr lang="ru-RU" b="1" dirty="0"/>
              <a:t>Постановление ФАС Северо-Западного округа от 10.07.2013 по делу N А56-58636/2012</a:t>
            </a:r>
            <a:r>
              <a:rPr lang="ru-RU" dirty="0"/>
              <a:t>: «</a:t>
            </a:r>
            <a:r>
              <a:rPr lang="ru-RU" i="1" dirty="0"/>
              <a:t>В соответствии с </a:t>
            </a:r>
            <a:r>
              <a:rPr lang="ru-RU" i="1" dirty="0">
                <a:hlinkClick r:id="rId3"/>
              </a:rPr>
              <a:t>пунктом 3 статьи 1260</a:t>
            </a:r>
            <a:r>
              <a:rPr lang="ru-RU" i="1" dirty="0"/>
              <a:t> ГК РФ переводчик, составитель либо иной автор производного или составного произведения осуществляет свои авторские права при условии соблюдения прав авторов произведений, использованных для создания производного или составного произведения.</a:t>
            </a:r>
            <a:endParaRPr lang="en-US" dirty="0"/>
          </a:p>
          <a:p>
            <a:r>
              <a:rPr lang="ru-RU" i="1" dirty="0"/>
              <a:t>Таким образом, </a:t>
            </a:r>
            <a:r>
              <a:rPr lang="ru-RU" i="1" u="sng" dirty="0"/>
              <a:t>для публикации переводов</a:t>
            </a:r>
            <a:r>
              <a:rPr lang="ru-RU" i="1" dirty="0"/>
              <a:t> произведений </a:t>
            </a:r>
            <a:r>
              <a:rPr lang="ru-RU" i="1" dirty="0" err="1"/>
              <a:t>Дарио</a:t>
            </a:r>
            <a:r>
              <a:rPr lang="ru-RU" i="1" dirty="0"/>
              <a:t> </a:t>
            </a:r>
            <a:r>
              <a:rPr lang="ru-RU" i="1" dirty="0" err="1"/>
              <a:t>Антисери</a:t>
            </a:r>
            <a:r>
              <a:rPr lang="ru-RU" i="1" dirty="0"/>
              <a:t> и Джованни Реале (производных произведений) требуется согласие обладателя исключительных прав на оригинальное произведение и обладателя исключительных прав на производное произведение (перевод)».</a:t>
            </a:r>
          </a:p>
          <a:p>
            <a:endParaRPr lang="ru-RU" i="1" dirty="0"/>
          </a:p>
          <a:p>
            <a:r>
              <a:rPr lang="ru-RU" b="1" dirty="0"/>
              <a:t>Определение Московского городского суда от 04.09.2013 N 4г/8-8946</a:t>
            </a:r>
            <a:r>
              <a:rPr lang="ru-RU" dirty="0"/>
              <a:t>: «</a:t>
            </a:r>
            <a:r>
              <a:rPr lang="ru-RU" i="1" dirty="0"/>
              <a:t>В соответствии с лицензионным договором от _ 2012 года, истица (автор оригинального произведения) предоставила ответчику право использования переработанного музыкального произведения "_" только путем публичного исполнения, лицензионным договором от _ 2012 года право ответчика на дальнейшее использование переработанного музыкального произведения "_" предусмотрено не было.</a:t>
            </a:r>
            <a:endParaRPr lang="en-US" dirty="0"/>
          </a:p>
          <a:p>
            <a:r>
              <a:rPr lang="ru-RU" i="1" dirty="0"/>
              <a:t>Между тем ответчик, в нарушение положений условий договора, без согласия истицы, использовал переработанные музыкальные произведения, созданные на основе оригинальных музыкальных произведений "_" и "_", путем доведения до всеобщего сведения, распространив их в сети Интернет».</a:t>
            </a:r>
            <a:endParaRPr lang="en-US" dirty="0"/>
          </a:p>
          <a:p>
            <a:endParaRPr lang="en-US" sz="1800"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sz="1800"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ru-RU" sz="1800" dirty="0"/>
              <a:t>Сложности сопоставления различных систем учета в крупных ИТ-компаниях</a:t>
            </a:r>
            <a:endParaRPr lang="en-US" sz="1800"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ru-RU" sz="1800" dirty="0"/>
          </a:p>
          <a:p>
            <a:endParaRPr lang="en-US" sz="1800"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ru-RU" sz="1800" dirty="0"/>
          </a:p>
          <a:p>
            <a:endParaRPr lang="en-US" sz="1800"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userDrawn="1"/>
        </p:nvSpPr>
        <p:spPr>
          <a:xfrm>
            <a:off x="0" y="0"/>
            <a:ext cx="9144000" cy="6858000"/>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Purple Cover Background ONLY FINAL for PPT.png"/>
          <p:cNvPicPr>
            <a:picLocks/>
          </p:cNvPicPr>
          <p:nvPr userDrawn="1"/>
        </p:nvPicPr>
        <p:blipFill>
          <a:blip r:embed="rId2"/>
          <a:srcRect t="20976" r="16551" b="13945"/>
          <a:stretch>
            <a:fillRect/>
          </a:stretch>
        </p:blipFill>
        <p:spPr>
          <a:xfrm>
            <a:off x="132588" y="132588"/>
            <a:ext cx="8878824" cy="6592824"/>
          </a:xfrm>
          <a:prstGeom prst="rect">
            <a:avLst/>
          </a:prstGeom>
        </p:spPr>
      </p:pic>
      <p:pic>
        <p:nvPicPr>
          <p:cNvPr id="12" name="Picture 11" descr="Dentons_Logo_White_RGB_300.png"/>
          <p:cNvPicPr>
            <a:picLocks noChangeAspect="1"/>
          </p:cNvPicPr>
          <p:nvPr userDrawn="1"/>
        </p:nvPicPr>
        <p:blipFill>
          <a:blip r:embed="rId3"/>
          <a:stretch>
            <a:fillRect/>
          </a:stretch>
        </p:blipFill>
        <p:spPr>
          <a:xfrm>
            <a:off x="7310548" y="443927"/>
            <a:ext cx="1561464" cy="565790"/>
          </a:xfrm>
          <a:prstGeom prst="rect">
            <a:avLst/>
          </a:prstGeom>
        </p:spPr>
      </p:pic>
      <p:sp>
        <p:nvSpPr>
          <p:cNvPr id="2" name="Title 1"/>
          <p:cNvSpPr>
            <a:spLocks noGrp="1"/>
          </p:cNvSpPr>
          <p:nvPr>
            <p:ph type="ctrTitle"/>
          </p:nvPr>
        </p:nvSpPr>
        <p:spPr bwMode="gray">
          <a:xfrm>
            <a:off x="431800" y="2178030"/>
            <a:ext cx="6876200" cy="553998"/>
          </a:xfrm>
        </p:spPr>
        <p:txBody>
          <a:bodyPr wrap="square" lIns="0" tIns="0" rIns="0" bIns="0" anchor="b" anchorCtr="0">
            <a:spAutoFit/>
          </a:bodyPr>
          <a:lstStyle>
            <a:lvl1pPr algn="l">
              <a:lnSpc>
                <a:spcPct val="100000"/>
              </a:lnSpc>
              <a:defRPr sz="3600" b="1">
                <a:solidFill>
                  <a:schemeClr val="bg2"/>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bwMode="gray">
          <a:xfrm>
            <a:off x="431800" y="2788920"/>
            <a:ext cx="6876200" cy="1280160"/>
          </a:xfrm>
        </p:spPr>
        <p:txBody>
          <a:bodyPr wrap="square" lIns="0" tIns="0" rIns="0" bIns="0">
            <a:noAutofit/>
          </a:bodyPr>
          <a:lstStyle>
            <a:lvl1pPr marL="0" indent="0" algn="l">
              <a:lnSpc>
                <a:spcPct val="90000"/>
              </a:lnSpc>
              <a:spcBef>
                <a:spcPts val="0"/>
              </a:spcBef>
              <a:buNone/>
              <a:defRPr sz="3600" b="0">
                <a:solidFill>
                  <a:schemeClr val="bg2"/>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Date Placeholder 5"/>
          <p:cNvSpPr>
            <a:spLocks noGrp="1"/>
          </p:cNvSpPr>
          <p:nvPr>
            <p:ph type="dt" sz="half" idx="10"/>
          </p:nvPr>
        </p:nvSpPr>
        <p:spPr>
          <a:xfrm>
            <a:off x="469276" y="6086729"/>
            <a:ext cx="1620000" cy="138499"/>
          </a:xfrm>
        </p:spPr>
        <p:txBody>
          <a:bodyPr/>
          <a:lstStyle>
            <a:lvl1pPr>
              <a:defRPr b="1">
                <a:solidFill>
                  <a:schemeClr val="bg1"/>
                </a:solidFill>
              </a:defRPr>
            </a:lvl1pPr>
          </a:lstStyle>
          <a:p>
            <a:r>
              <a:rPr lang="en-GB" smtClean="0"/>
              <a:t>20/04/2015</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Gradient Back">
    <p:spTree>
      <p:nvGrpSpPr>
        <p:cNvPr id="1" name=""/>
        <p:cNvGrpSpPr/>
        <p:nvPr/>
      </p:nvGrpSpPr>
      <p:grpSpPr>
        <a:xfrm>
          <a:off x="0" y="0"/>
          <a:ext cx="0" cy="0"/>
          <a:chOff x="0" y="0"/>
          <a:chExt cx="0" cy="0"/>
        </a:xfrm>
      </p:grpSpPr>
      <p:sp>
        <p:nvSpPr>
          <p:cNvPr id="6" name="Rectangle 5"/>
          <p:cNvSpPr/>
          <p:nvPr userDrawn="1"/>
        </p:nvSpPr>
        <p:spPr>
          <a:xfrm>
            <a:off x="0" y="0"/>
            <a:ext cx="9143999" cy="6371771"/>
          </a:xfrm>
          <a:prstGeom prst="rect">
            <a:avLst/>
          </a:prstGeom>
          <a:gradFill flip="none" rotWithShape="1">
            <a:gsLst>
              <a:gs pos="0">
                <a:srgbClr val="FFFFFF"/>
              </a:gs>
              <a:gs pos="100000">
                <a:srgbClr val="D5D5D2"/>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GB" smtClean="0"/>
              <a:t>20/04/2015</a:t>
            </a:r>
            <a:endParaRPr lang="en-US"/>
          </a:p>
        </p:txBody>
      </p:sp>
      <p:sp>
        <p:nvSpPr>
          <p:cNvPr id="5" name="Slide Number Placeholder 4"/>
          <p:cNvSpPr>
            <a:spLocks noGrp="1"/>
          </p:cNvSpPr>
          <p:nvPr>
            <p:ph type="sldNum" sz="quarter" idx="12"/>
          </p:nvPr>
        </p:nvSpPr>
        <p:spPr/>
        <p:txBody>
          <a:bodyPr/>
          <a:lstStyle/>
          <a:p>
            <a:fld id="{D34DACC3-9742-4940-92E6-4CAB853A3218}" type="slidenum">
              <a:rPr lang="en-US" smtClean="0"/>
              <a:pPr/>
              <a:t>‹#›</a:t>
            </a:fld>
            <a:endParaRPr lang="en-US"/>
          </a:p>
        </p:txBody>
      </p:sp>
      <p:sp>
        <p:nvSpPr>
          <p:cNvPr id="8" name="Text Placeholder 9"/>
          <p:cNvSpPr>
            <a:spLocks noGrp="1"/>
          </p:cNvSpPr>
          <p:nvPr>
            <p:ph type="body" sz="quarter" idx="14"/>
          </p:nvPr>
        </p:nvSpPr>
        <p:spPr bwMode="gray">
          <a:xfrm>
            <a:off x="374386" y="777240"/>
            <a:ext cx="8412480" cy="457200"/>
          </a:xfrm>
        </p:spPr>
        <p:txBody>
          <a:bodyPr/>
          <a:lstStyle>
            <a:lvl1pPr marL="0" indent="0">
              <a:buNone/>
              <a:defRPr sz="2600" b="1">
                <a:solidFill>
                  <a:schemeClr val="accent2"/>
                </a:solidFill>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20/04/2015</a:t>
            </a:r>
            <a:endParaRPr lang="en-US"/>
          </a:p>
        </p:txBody>
      </p:sp>
      <p:sp>
        <p:nvSpPr>
          <p:cNvPr id="4" name="Slide Number Placeholder 3"/>
          <p:cNvSpPr>
            <a:spLocks noGrp="1"/>
          </p:cNvSpPr>
          <p:nvPr>
            <p:ph type="sldNum" sz="quarter" idx="12"/>
          </p:nvPr>
        </p:nvSpPr>
        <p:spPr/>
        <p:txBody>
          <a:bodyPr/>
          <a:lstStyle/>
          <a:p>
            <a:fld id="{D34DACC3-9742-4940-92E6-4CAB853A321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London">
    <p:spTree>
      <p:nvGrpSpPr>
        <p:cNvPr id="1" name=""/>
        <p:cNvGrpSpPr/>
        <p:nvPr/>
      </p:nvGrpSpPr>
      <p:grpSpPr>
        <a:xfrm>
          <a:off x="0" y="0"/>
          <a:ext cx="0" cy="0"/>
          <a:chOff x="0" y="0"/>
          <a:chExt cx="0" cy="0"/>
        </a:xfrm>
      </p:grpSpPr>
      <p:pic>
        <p:nvPicPr>
          <p:cNvPr id="15" name="Picture 14" descr="Dentons_Logo_Purple_RGB_300.png"/>
          <p:cNvPicPr>
            <a:picLocks noChangeAspect="1"/>
          </p:cNvPicPr>
          <p:nvPr userDrawn="1"/>
        </p:nvPicPr>
        <p:blipFill>
          <a:blip r:embed="rId2"/>
          <a:stretch>
            <a:fillRect/>
          </a:stretch>
        </p:blipFill>
        <p:spPr>
          <a:xfrm>
            <a:off x="7309819" y="445483"/>
            <a:ext cx="1564606" cy="566928"/>
          </a:xfrm>
          <a:prstGeom prst="rect">
            <a:avLst/>
          </a:prstGeom>
        </p:spPr>
      </p:pic>
      <p:sp>
        <p:nvSpPr>
          <p:cNvPr id="6" name="Text Placeholder 6"/>
          <p:cNvSpPr txBox="1">
            <a:spLocks/>
          </p:cNvSpPr>
          <p:nvPr userDrawn="1"/>
        </p:nvSpPr>
        <p:spPr bwMode="gray">
          <a:xfrm>
            <a:off x="367200" y="2102400"/>
            <a:ext cx="4114800" cy="2043931"/>
          </a:xfrm>
          <a:prstGeom prst="rect">
            <a:avLst/>
          </a:prstGeom>
        </p:spPr>
        <p:txBody>
          <a:bodyPr vert="horz" wrap="square" lIns="0" tIns="0" rIns="0" bIns="0" rtlCol="0" anchor="t" anchorCtr="0">
            <a:noAutofit/>
          </a:bodyPr>
          <a:lstStyle>
            <a:lvl1pPr marL="0" indent="9525" algn="l" defTabSz="457200" rtl="0" eaLnBrk="1" latinLnBrk="0" hangingPunct="1">
              <a:lnSpc>
                <a:spcPts val="2000"/>
              </a:lnSpc>
              <a:spcBef>
                <a:spcPts val="0"/>
              </a:spcBef>
              <a:buClr>
                <a:schemeClr val="accent1"/>
              </a:buClr>
              <a:buFont typeface="Arial"/>
              <a:buNone/>
              <a:defRPr sz="1800" kern="1200">
                <a:solidFill>
                  <a:schemeClr val="tx1"/>
                </a:solidFill>
                <a:latin typeface="Arial" pitchFamily="34" charset="0"/>
                <a:ea typeface="+mn-ea"/>
                <a:cs typeface="Arial" pitchFamily="34" charset="0"/>
              </a:defRPr>
            </a:lvl1pPr>
            <a:lvl2pPr marL="0" indent="9525" algn="l" defTabSz="457200" rtl="0" eaLnBrk="1" latinLnBrk="0" hangingPunct="1">
              <a:lnSpc>
                <a:spcPts val="2000"/>
              </a:lnSpc>
              <a:spcBef>
                <a:spcPts val="600"/>
              </a:spcBef>
              <a:buClr>
                <a:schemeClr val="bg1"/>
              </a:buClr>
              <a:buFont typeface="Arial" pitchFamily="34" charset="0"/>
              <a:buNone/>
              <a:defRPr sz="1800" kern="1200">
                <a:solidFill>
                  <a:schemeClr val="tx1"/>
                </a:solidFill>
                <a:latin typeface="Arial" pitchFamily="34" charset="0"/>
                <a:ea typeface="+mn-ea"/>
                <a:cs typeface="Arial" pitchFamily="34" charset="0"/>
              </a:defRPr>
            </a:lvl2pPr>
            <a:lvl3pPr marL="0" indent="9525" algn="l" defTabSz="457200" rtl="0" eaLnBrk="1" latinLnBrk="0" hangingPunct="1">
              <a:spcBef>
                <a:spcPts val="400"/>
              </a:spcBef>
              <a:buClr>
                <a:schemeClr val="tx1"/>
              </a:buClr>
              <a:buFont typeface="Arial" pitchFamily="34" charset="0"/>
              <a:buNone/>
              <a:defRPr sz="1400" kern="1200">
                <a:solidFill>
                  <a:schemeClr val="tx1"/>
                </a:solidFill>
                <a:latin typeface="Arial" pitchFamily="34" charset="0"/>
                <a:ea typeface="+mn-ea"/>
                <a:cs typeface="Arial" pitchFamily="34" charset="0"/>
              </a:defRPr>
            </a:lvl3pPr>
            <a:lvl4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4pPr>
            <a:lvl5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600"/>
              </a:spcBef>
            </a:pPr>
            <a:r>
              <a:rPr lang="en-US" dirty="0" smtClean="0">
                <a:solidFill>
                  <a:srgbClr val="565A5C"/>
                </a:solidFill>
              </a:rPr>
              <a:t>Dentons</a:t>
            </a:r>
            <a:r>
              <a:rPr lang="en-US" baseline="0" dirty="0" smtClean="0">
                <a:solidFill>
                  <a:srgbClr val="565A5C"/>
                </a:solidFill>
              </a:rPr>
              <a:t> Europe LLP</a:t>
            </a:r>
            <a:endParaRPr lang="en-US" dirty="0" smtClean="0">
              <a:solidFill>
                <a:srgbClr val="565A5C"/>
              </a:solidFill>
            </a:endParaRPr>
          </a:p>
          <a:p>
            <a:pPr>
              <a:spcBef>
                <a:spcPts val="600"/>
              </a:spcBef>
            </a:pPr>
            <a:r>
              <a:rPr lang="en-US" dirty="0" smtClean="0">
                <a:solidFill>
                  <a:srgbClr val="565A5C"/>
                </a:solidFill>
              </a:rPr>
              <a:t>One Fleet Place</a:t>
            </a:r>
          </a:p>
          <a:p>
            <a:pPr lvl="1">
              <a:spcBef>
                <a:spcPts val="600"/>
              </a:spcBef>
            </a:pPr>
            <a:r>
              <a:rPr lang="en-US" dirty="0" smtClean="0">
                <a:solidFill>
                  <a:srgbClr val="565A5C"/>
                </a:solidFill>
              </a:rPr>
              <a:t>London</a:t>
            </a:r>
          </a:p>
          <a:p>
            <a:pPr lvl="1">
              <a:spcBef>
                <a:spcPts val="600"/>
              </a:spcBef>
            </a:pPr>
            <a:r>
              <a:rPr lang="en-US" dirty="0" smtClean="0">
                <a:solidFill>
                  <a:srgbClr val="565A5C"/>
                </a:solidFill>
              </a:rPr>
              <a:t>EC4M 7WS</a:t>
            </a:r>
          </a:p>
          <a:p>
            <a:pPr lvl="1">
              <a:spcBef>
                <a:spcPts val="600"/>
              </a:spcBef>
            </a:pPr>
            <a:r>
              <a:rPr lang="en-US" dirty="0" smtClean="0">
                <a:solidFill>
                  <a:srgbClr val="565A5C"/>
                </a:solidFill>
              </a:rPr>
              <a:t>United Kingdom</a:t>
            </a:r>
          </a:p>
        </p:txBody>
      </p:sp>
      <p:sp>
        <p:nvSpPr>
          <p:cNvPr id="8" name="Text Placeholder 4"/>
          <p:cNvSpPr txBox="1">
            <a:spLocks/>
          </p:cNvSpPr>
          <p:nvPr userDrawn="1"/>
        </p:nvSpPr>
        <p:spPr bwMode="gray">
          <a:xfrm>
            <a:off x="367200" y="367200"/>
            <a:ext cx="6878232" cy="553998"/>
          </a:xfrm>
          <a:prstGeom prst="rect">
            <a:avLst/>
          </a:prstGeom>
        </p:spPr>
        <p:txBody>
          <a:bodyPr vert="horz" wrap="square" lIns="0" tIns="0" rIns="0" bIns="0" rtlCol="0" anchor="b">
            <a:spAutoFit/>
          </a:bodyPr>
          <a:lstStyle>
            <a:lvl1pPr marL="0" indent="0" algn="l" defTabSz="457200" rtl="0" eaLnBrk="1" latinLnBrk="0" hangingPunct="1">
              <a:spcBef>
                <a:spcPts val="0"/>
              </a:spcBef>
              <a:buClr>
                <a:schemeClr val="accent1"/>
              </a:buClr>
              <a:buFont typeface="Arial"/>
              <a:buNone/>
              <a:defRPr sz="3600" b="0" kern="1200">
                <a:solidFill>
                  <a:schemeClr val="accent1"/>
                </a:solidFill>
                <a:latin typeface="Arial" pitchFamily="34" charset="0"/>
                <a:ea typeface="+mn-ea"/>
                <a:cs typeface="Arial" pitchFamily="34" charset="0"/>
              </a:defRPr>
            </a:lvl1pPr>
            <a:lvl2pPr marL="457200" indent="0" algn="l" defTabSz="457200" rtl="0" eaLnBrk="1" latinLnBrk="0" hangingPunct="1">
              <a:spcBef>
                <a:spcPts val="600"/>
              </a:spcBef>
              <a:buClr>
                <a:schemeClr val="bg1"/>
              </a:buClr>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457200" rtl="0" eaLnBrk="1" latinLnBrk="0" hangingPunct="1">
              <a:spcBef>
                <a:spcPts val="400"/>
              </a:spcBef>
              <a:buClr>
                <a:schemeClr val="tx1"/>
              </a:buClr>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r>
              <a:rPr lang="en-US" dirty="0" smtClean="0"/>
              <a:t>Thank you</a:t>
            </a:r>
            <a:endParaRPr lang="en-US" dirty="0"/>
          </a:p>
        </p:txBody>
      </p:sp>
      <p:sp>
        <p:nvSpPr>
          <p:cNvPr id="9" name="Text Placeholder 11"/>
          <p:cNvSpPr txBox="1">
            <a:spLocks/>
          </p:cNvSpPr>
          <p:nvPr userDrawn="1"/>
        </p:nvSpPr>
        <p:spPr bwMode="gray">
          <a:xfrm>
            <a:off x="367200" y="5486400"/>
            <a:ext cx="8412480" cy="965703"/>
          </a:xfrm>
          <a:prstGeom prst="rect">
            <a:avLst/>
          </a:prstGeom>
        </p:spPr>
        <p:txBody>
          <a:bodyPr vert="horz" wrap="square" lIns="0" tIns="0" rIns="0" bIns="0" rtlCol="0" anchor="b" anchorCtr="0">
            <a:noAutofit/>
          </a:bodyPr>
          <a:lstStyle>
            <a:lvl1pPr marL="0" indent="0" algn="l" defTabSz="457200" rtl="0" eaLnBrk="1" latinLnBrk="0" hangingPunct="1">
              <a:spcBef>
                <a:spcPts val="1000"/>
              </a:spcBef>
              <a:buClr>
                <a:schemeClr val="accent1"/>
              </a:buClr>
              <a:buFont typeface="Arial"/>
              <a:buNone/>
              <a:defRPr sz="600" kern="1200">
                <a:solidFill>
                  <a:schemeClr val="tx1"/>
                </a:solidFill>
                <a:latin typeface="Arial" pitchFamily="34" charset="0"/>
                <a:ea typeface="+mn-ea"/>
                <a:cs typeface="Arial" pitchFamily="34" charset="0"/>
              </a:defRPr>
            </a:lvl1pPr>
            <a:lvl2pPr marL="0" indent="0" algn="l" defTabSz="457200" rtl="0" eaLnBrk="1" latinLnBrk="0" hangingPunct="1">
              <a:spcBef>
                <a:spcPts val="600"/>
              </a:spcBef>
              <a:buClr>
                <a:schemeClr val="bg1"/>
              </a:buClr>
              <a:buFont typeface="Arial" pitchFamily="34" charset="0"/>
              <a:buNone/>
              <a:defRPr sz="600" kern="1200">
                <a:solidFill>
                  <a:schemeClr val="tx1"/>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chemeClr val="tx1"/>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rtl="0"/>
            <a:r>
              <a:rPr lang="en-US" sz="600" b="0" i="0" u="none" strike="noStrike" kern="1200" baseline="0" dirty="0" smtClean="0">
                <a:solidFill>
                  <a:schemeClr val="tx1"/>
                </a:solidFill>
                <a:latin typeface="Arial" pitchFamily="34" charset="0"/>
                <a:ea typeface="+mn-ea"/>
                <a:cs typeface="Arial" pitchFamily="34" charset="0"/>
              </a:rPr>
              <a:t>© 2014 Dentons</a:t>
            </a:r>
            <a:endParaRPr lang="fr-FR" sz="1200" b="0" i="0" u="none" strike="noStrike" kern="1200" baseline="0" dirty="0" smtClean="0">
              <a:solidFill>
                <a:schemeClr val="tx1"/>
              </a:solidFill>
              <a:latin typeface="Arial" pitchFamily="34" charset="0"/>
              <a:ea typeface="+mn-ea"/>
              <a:cs typeface="Arial" pitchFamily="34" charset="0"/>
            </a:endParaRPr>
          </a:p>
          <a:p>
            <a:pPr rtl="0"/>
            <a:r>
              <a:rPr lang="en-US" sz="600" b="0" i="0" u="none" strike="noStrike" kern="1200" baseline="0" dirty="0" smtClean="0">
                <a:solidFill>
                  <a:schemeClr val="tx1"/>
                </a:solidFill>
                <a:latin typeface="Arial" pitchFamily="34" charset="0"/>
                <a:ea typeface="+mn-ea"/>
                <a:cs typeface="Arial" pitchFamily="34" charset="0"/>
              </a:rPr>
              <a:t>Dentons is a global legal practice providing client services worldwide through its member firms and affiliates. This publication is not designed to provide legal or other advice and you should not take, or refrain from taking, action based on its content. Please see dentons.com for Legal Notices.</a:t>
            </a:r>
            <a:endParaRPr lang="fr-FR" sz="1200" b="0" i="0" u="none" strike="noStrike" kern="1200" baseline="0" dirty="0" smtClean="0">
              <a:solidFill>
                <a:schemeClr val="tx1"/>
              </a:solidFill>
              <a:latin typeface="Arial" pitchFamily="34" charset="0"/>
              <a:ea typeface="+mn-ea"/>
              <a:cs typeface="Arial" pitchFamily="34"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smtClean="0"/>
              <a:t>Click to edit Master title style</a:t>
            </a:r>
            <a:endParaRPr lang="en-US" dirty="0"/>
          </a:p>
        </p:txBody>
      </p:sp>
      <p:sp>
        <p:nvSpPr>
          <p:cNvPr id="8" name="Content Placeholder 7"/>
          <p:cNvSpPr>
            <a:spLocks noGrp="1"/>
          </p:cNvSpPr>
          <p:nvPr>
            <p:ph sz="quarter" idx="13"/>
          </p:nvPr>
        </p:nvSpPr>
        <p:spPr>
          <a:xfrm>
            <a:off x="374386" y="1600200"/>
            <a:ext cx="8412480"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r>
              <a:rPr lang="en-GB" smtClean="0"/>
              <a:t>20/04/2015</a:t>
            </a:r>
            <a:endParaRPr lang="en-US" dirty="0"/>
          </a:p>
        </p:txBody>
      </p:sp>
      <p:sp>
        <p:nvSpPr>
          <p:cNvPr id="14" name="Slide Number Placeholder 13"/>
          <p:cNvSpPr>
            <a:spLocks noGrp="1"/>
          </p:cNvSpPr>
          <p:nvPr>
            <p:ph type="sldNum" sz="quarter" idx="16"/>
          </p:nvPr>
        </p:nvSpPr>
        <p:spPr/>
        <p:txBody>
          <a:bodyPr/>
          <a:lstStyle/>
          <a:p>
            <a:fld id="{D34DACC3-9742-4940-92E6-4CAB853A3218}"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Subhea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r>
              <a:rPr lang="en-GB" smtClean="0"/>
              <a:t>20/04/2015</a:t>
            </a:r>
            <a:endParaRPr lang="en-US"/>
          </a:p>
        </p:txBody>
      </p:sp>
      <p:sp>
        <p:nvSpPr>
          <p:cNvPr id="6" name="Slide Number Placeholder 5"/>
          <p:cNvSpPr>
            <a:spLocks noGrp="1"/>
          </p:cNvSpPr>
          <p:nvPr>
            <p:ph type="sldNum" sz="quarter" idx="12"/>
          </p:nvPr>
        </p:nvSpPr>
        <p:spPr/>
        <p:txBody>
          <a:bodyPr/>
          <a:lstStyle/>
          <a:p>
            <a:fld id="{D34DACC3-9742-4940-92E6-4CAB853A3218}" type="slidenum">
              <a:rPr lang="en-US" smtClean="0"/>
              <a:pPr/>
              <a:t>‹#›</a:t>
            </a:fld>
            <a:endParaRPr lang="en-US"/>
          </a:p>
        </p:txBody>
      </p:sp>
      <p:sp>
        <p:nvSpPr>
          <p:cNvPr id="10" name="Content Placeholder 9"/>
          <p:cNvSpPr>
            <a:spLocks noGrp="1"/>
          </p:cNvSpPr>
          <p:nvPr>
            <p:ph sz="quarter" idx="14"/>
          </p:nvPr>
        </p:nvSpPr>
        <p:spPr>
          <a:xfrm>
            <a:off x="368300" y="1600200"/>
            <a:ext cx="8412480"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9"/>
          <p:cNvSpPr>
            <a:spLocks noGrp="1"/>
          </p:cNvSpPr>
          <p:nvPr>
            <p:ph type="body" sz="quarter" idx="15"/>
          </p:nvPr>
        </p:nvSpPr>
        <p:spPr bwMode="gray">
          <a:xfrm>
            <a:off x="374386" y="777240"/>
            <a:ext cx="8412480" cy="457200"/>
          </a:xfrm>
        </p:spPr>
        <p:txBody>
          <a:bodyPr/>
          <a:lstStyle>
            <a:lvl1pPr marL="0" indent="0">
              <a:buNone/>
              <a:defRPr sz="2600" b="1">
                <a:solidFill>
                  <a:schemeClr val="accent2"/>
                </a:solidFill>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Subhea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r>
              <a:rPr lang="en-GB" smtClean="0"/>
              <a:t>20/04/2015</a:t>
            </a:r>
            <a:endParaRPr lang="en-US"/>
          </a:p>
        </p:txBody>
      </p:sp>
      <p:sp>
        <p:nvSpPr>
          <p:cNvPr id="6" name="Slide Number Placeholder 5"/>
          <p:cNvSpPr>
            <a:spLocks noGrp="1"/>
          </p:cNvSpPr>
          <p:nvPr>
            <p:ph type="sldNum" sz="quarter" idx="12"/>
          </p:nvPr>
        </p:nvSpPr>
        <p:spPr/>
        <p:txBody>
          <a:bodyPr/>
          <a:lstStyle/>
          <a:p>
            <a:fld id="{D34DACC3-9742-4940-92E6-4CAB853A3218}" type="slidenum">
              <a:rPr lang="en-US" smtClean="0"/>
              <a:pPr/>
              <a:t>‹#›</a:t>
            </a:fld>
            <a:endParaRPr lang="en-US"/>
          </a:p>
        </p:txBody>
      </p:sp>
      <p:sp>
        <p:nvSpPr>
          <p:cNvPr id="7" name="Text Placeholder 9"/>
          <p:cNvSpPr>
            <a:spLocks noGrp="1"/>
          </p:cNvSpPr>
          <p:nvPr>
            <p:ph type="body" sz="quarter" idx="14"/>
          </p:nvPr>
        </p:nvSpPr>
        <p:spPr bwMode="gray">
          <a:xfrm>
            <a:off x="374386" y="777240"/>
            <a:ext cx="8412480" cy="457200"/>
          </a:xfrm>
        </p:spPr>
        <p:txBody>
          <a:bodyPr/>
          <a:lstStyle>
            <a:lvl1pPr marL="0" indent="0">
              <a:buNone/>
              <a:defRPr sz="2600" b="1">
                <a:solidFill>
                  <a:schemeClr val="accent2"/>
                </a:solidFill>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m Bio">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r>
              <a:rPr lang="en-GB" smtClean="0"/>
              <a:t>20/04/2015</a:t>
            </a:r>
            <a:endParaRPr lang="en-US"/>
          </a:p>
        </p:txBody>
      </p:sp>
      <p:sp>
        <p:nvSpPr>
          <p:cNvPr id="6" name="Slide Number Placeholder 5"/>
          <p:cNvSpPr>
            <a:spLocks noGrp="1"/>
          </p:cNvSpPr>
          <p:nvPr>
            <p:ph type="sldNum" sz="quarter" idx="12"/>
          </p:nvPr>
        </p:nvSpPr>
        <p:spPr/>
        <p:txBody>
          <a:bodyPr/>
          <a:lstStyle/>
          <a:p>
            <a:fld id="{D34DACC3-9742-4940-92E6-4CAB853A3218}" type="slidenum">
              <a:rPr lang="en-US" smtClean="0"/>
              <a:pPr/>
              <a:t>‹#›</a:t>
            </a:fld>
            <a:endParaRPr lang="en-US"/>
          </a:p>
        </p:txBody>
      </p:sp>
      <p:sp>
        <p:nvSpPr>
          <p:cNvPr id="14" name="Text Placeholder 13"/>
          <p:cNvSpPr>
            <a:spLocks noGrp="1"/>
          </p:cNvSpPr>
          <p:nvPr>
            <p:ph type="body" sz="quarter" idx="14"/>
          </p:nvPr>
        </p:nvSpPr>
        <p:spPr>
          <a:xfrm>
            <a:off x="1490889" y="1601788"/>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smtClean="0"/>
              <a:t>Click to edit Master text styles</a:t>
            </a:r>
          </a:p>
          <a:p>
            <a:pPr lvl="1"/>
            <a:r>
              <a:rPr lang="en-US" smtClean="0"/>
              <a:t>Second level</a:t>
            </a:r>
          </a:p>
          <a:p>
            <a:pPr lvl="2"/>
            <a:r>
              <a:rPr lang="en-US" smtClean="0"/>
              <a:t>Third level</a:t>
            </a:r>
          </a:p>
        </p:txBody>
      </p:sp>
      <p:sp>
        <p:nvSpPr>
          <p:cNvPr id="16" name="Text Placeholder 15"/>
          <p:cNvSpPr>
            <a:spLocks noGrp="1"/>
          </p:cNvSpPr>
          <p:nvPr>
            <p:ph type="body" sz="quarter" idx="15"/>
          </p:nvPr>
        </p:nvSpPr>
        <p:spPr>
          <a:xfrm>
            <a:off x="1490889" y="2866769"/>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smtClean="0"/>
              <a:t>Click to edit Master text styles</a:t>
            </a:r>
          </a:p>
          <a:p>
            <a:pPr lvl="1"/>
            <a:r>
              <a:rPr lang="en-US" smtClean="0"/>
              <a:t>Second level</a:t>
            </a:r>
          </a:p>
          <a:p>
            <a:pPr lvl="2"/>
            <a:r>
              <a:rPr lang="en-US" smtClean="0"/>
              <a:t>Third level</a:t>
            </a:r>
          </a:p>
        </p:txBody>
      </p:sp>
      <p:sp>
        <p:nvSpPr>
          <p:cNvPr id="18" name="Text Placeholder 17"/>
          <p:cNvSpPr>
            <a:spLocks noGrp="1"/>
          </p:cNvSpPr>
          <p:nvPr>
            <p:ph type="body" sz="quarter" idx="16"/>
          </p:nvPr>
        </p:nvSpPr>
        <p:spPr>
          <a:xfrm>
            <a:off x="5785739" y="413944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smtClean="0"/>
              <a:t>Click to edit Master text styles</a:t>
            </a:r>
          </a:p>
          <a:p>
            <a:pPr lvl="1"/>
            <a:r>
              <a:rPr lang="en-US" smtClean="0"/>
              <a:t>Second level</a:t>
            </a:r>
          </a:p>
          <a:p>
            <a:pPr lvl="2"/>
            <a:r>
              <a:rPr lang="en-US" smtClean="0"/>
              <a:t>Third level</a:t>
            </a:r>
          </a:p>
        </p:txBody>
      </p:sp>
      <p:sp>
        <p:nvSpPr>
          <p:cNvPr id="20" name="Text Placeholder 19"/>
          <p:cNvSpPr>
            <a:spLocks noGrp="1"/>
          </p:cNvSpPr>
          <p:nvPr>
            <p:ph type="body" sz="quarter" idx="17"/>
          </p:nvPr>
        </p:nvSpPr>
        <p:spPr>
          <a:xfrm>
            <a:off x="5785739" y="1601788"/>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smtClean="0"/>
              <a:t>Click to edit Master text styles</a:t>
            </a:r>
          </a:p>
          <a:p>
            <a:pPr lvl="1"/>
            <a:r>
              <a:rPr lang="en-US" smtClean="0"/>
              <a:t>Second level</a:t>
            </a:r>
          </a:p>
          <a:p>
            <a:pPr lvl="2"/>
            <a:r>
              <a:rPr lang="en-US" smtClean="0"/>
              <a:t>Third level</a:t>
            </a:r>
          </a:p>
        </p:txBody>
      </p:sp>
      <p:sp>
        <p:nvSpPr>
          <p:cNvPr id="22" name="Text Placeholder 21"/>
          <p:cNvSpPr>
            <a:spLocks noGrp="1"/>
          </p:cNvSpPr>
          <p:nvPr>
            <p:ph type="body" sz="quarter" idx="18"/>
          </p:nvPr>
        </p:nvSpPr>
        <p:spPr>
          <a:xfrm>
            <a:off x="5785739" y="2866769"/>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buNone/>
              <a:defRPr sz="1100"/>
            </a:lvl4pPr>
            <a:lvl5pPr>
              <a:buNone/>
              <a:defRPr sz="1100"/>
            </a:lvl5pPr>
          </a:lstStyle>
          <a:p>
            <a:pPr lvl="0"/>
            <a:r>
              <a:rPr lang="en-US" smtClean="0"/>
              <a:t>Click to edit Master text styles</a:t>
            </a:r>
          </a:p>
          <a:p>
            <a:pPr lvl="1"/>
            <a:r>
              <a:rPr lang="en-US" smtClean="0"/>
              <a:t>Second level</a:t>
            </a:r>
          </a:p>
          <a:p>
            <a:pPr lvl="2"/>
            <a:r>
              <a:rPr lang="en-US" smtClean="0"/>
              <a:t>Third level</a:t>
            </a:r>
          </a:p>
        </p:txBody>
      </p:sp>
      <p:sp>
        <p:nvSpPr>
          <p:cNvPr id="26" name="Picture Placeholder 25"/>
          <p:cNvSpPr>
            <a:spLocks noGrp="1"/>
          </p:cNvSpPr>
          <p:nvPr>
            <p:ph type="pic" sz="quarter" idx="20"/>
          </p:nvPr>
        </p:nvSpPr>
        <p:spPr>
          <a:xfrm>
            <a:off x="368300" y="1601788"/>
            <a:ext cx="960120" cy="957262"/>
          </a:xfrm>
          <a:solidFill>
            <a:srgbClr val="A2A4A3"/>
          </a:solidFill>
        </p:spPr>
        <p:txBody>
          <a:bodyPr anchor="ctr" anchorCtr="1"/>
          <a:lstStyle>
            <a:lvl1pPr marL="0" indent="0" algn="ctr">
              <a:buNone/>
              <a:defRPr sz="1100">
                <a:solidFill>
                  <a:schemeClr val="bg2"/>
                </a:solidFill>
              </a:defRPr>
            </a:lvl1pPr>
          </a:lstStyle>
          <a:p>
            <a:r>
              <a:rPr lang="en-US" smtClean="0"/>
              <a:t>Click icon to add picture</a:t>
            </a:r>
            <a:endParaRPr lang="en-US" dirty="0"/>
          </a:p>
        </p:txBody>
      </p:sp>
      <p:sp>
        <p:nvSpPr>
          <p:cNvPr id="28" name="Picture Placeholder 27"/>
          <p:cNvSpPr>
            <a:spLocks noGrp="1"/>
          </p:cNvSpPr>
          <p:nvPr>
            <p:ph type="pic" sz="quarter" idx="21"/>
          </p:nvPr>
        </p:nvSpPr>
        <p:spPr>
          <a:xfrm>
            <a:off x="368300" y="2869187"/>
            <a:ext cx="960120" cy="960120"/>
          </a:xfrm>
          <a:solidFill>
            <a:srgbClr val="A2A4A3"/>
          </a:solidFill>
        </p:spPr>
        <p:txBody>
          <a:bodyPr anchor="ctr" anchorCtr="1"/>
          <a:lstStyle>
            <a:lvl1pPr marL="0" indent="0">
              <a:buNone/>
              <a:defRPr sz="1100">
                <a:solidFill>
                  <a:schemeClr val="bg2"/>
                </a:solidFill>
              </a:defRPr>
            </a:lvl1pPr>
          </a:lstStyle>
          <a:p>
            <a:r>
              <a:rPr lang="en-US" smtClean="0"/>
              <a:t>Click icon to add picture</a:t>
            </a:r>
            <a:endParaRPr lang="en-US" dirty="0"/>
          </a:p>
        </p:txBody>
      </p:sp>
      <p:sp>
        <p:nvSpPr>
          <p:cNvPr id="30" name="Picture Placeholder 29"/>
          <p:cNvSpPr>
            <a:spLocks noGrp="1"/>
          </p:cNvSpPr>
          <p:nvPr>
            <p:ph type="pic" sz="quarter" idx="22"/>
          </p:nvPr>
        </p:nvSpPr>
        <p:spPr>
          <a:xfrm>
            <a:off x="368300" y="4139444"/>
            <a:ext cx="960120" cy="960120"/>
          </a:xfrm>
          <a:solidFill>
            <a:srgbClr val="A2A4A3"/>
          </a:solidFill>
        </p:spPr>
        <p:txBody>
          <a:bodyPr anchor="ctr" anchorCtr="1"/>
          <a:lstStyle>
            <a:lvl1pPr marL="0" indent="0">
              <a:buNone/>
              <a:defRPr sz="1100">
                <a:solidFill>
                  <a:schemeClr val="bg2"/>
                </a:solidFill>
              </a:defRPr>
            </a:lvl1pPr>
          </a:lstStyle>
          <a:p>
            <a:r>
              <a:rPr lang="en-US" smtClean="0"/>
              <a:t>Click icon to add picture</a:t>
            </a:r>
            <a:endParaRPr lang="en-US" dirty="0"/>
          </a:p>
        </p:txBody>
      </p:sp>
      <p:sp>
        <p:nvSpPr>
          <p:cNvPr id="32" name="Picture Placeholder 31"/>
          <p:cNvSpPr>
            <a:spLocks noGrp="1"/>
          </p:cNvSpPr>
          <p:nvPr>
            <p:ph type="pic" sz="quarter" idx="23"/>
          </p:nvPr>
        </p:nvSpPr>
        <p:spPr>
          <a:xfrm>
            <a:off x="4680184" y="1601787"/>
            <a:ext cx="960120" cy="960120"/>
          </a:xfrm>
          <a:solidFill>
            <a:srgbClr val="A2A4A3"/>
          </a:solidFill>
        </p:spPr>
        <p:txBody>
          <a:bodyPr anchor="ctr" anchorCtr="1"/>
          <a:lstStyle>
            <a:lvl1pPr marL="0" indent="0">
              <a:buNone/>
              <a:defRPr sz="1100">
                <a:solidFill>
                  <a:schemeClr val="bg2"/>
                </a:solidFill>
              </a:defRPr>
            </a:lvl1pPr>
          </a:lstStyle>
          <a:p>
            <a:r>
              <a:rPr lang="en-US" smtClean="0"/>
              <a:t>Click icon to add picture</a:t>
            </a:r>
            <a:endParaRPr lang="en-US" dirty="0"/>
          </a:p>
        </p:txBody>
      </p:sp>
      <p:sp>
        <p:nvSpPr>
          <p:cNvPr id="34" name="Picture Placeholder 33"/>
          <p:cNvSpPr>
            <a:spLocks noGrp="1"/>
          </p:cNvSpPr>
          <p:nvPr>
            <p:ph type="pic" sz="quarter" idx="24"/>
          </p:nvPr>
        </p:nvSpPr>
        <p:spPr>
          <a:xfrm>
            <a:off x="4680184" y="2870616"/>
            <a:ext cx="960120" cy="960120"/>
          </a:xfrm>
          <a:solidFill>
            <a:srgbClr val="A2A4A3"/>
          </a:solidFill>
        </p:spPr>
        <p:txBody>
          <a:bodyPr anchor="ctr" anchorCtr="1"/>
          <a:lstStyle>
            <a:lvl1pPr marL="0" indent="0">
              <a:buNone/>
              <a:defRPr sz="1100">
                <a:solidFill>
                  <a:schemeClr val="bg2"/>
                </a:solidFill>
              </a:defRPr>
            </a:lvl1pPr>
          </a:lstStyle>
          <a:p>
            <a:r>
              <a:rPr lang="en-US" smtClean="0"/>
              <a:t>Click icon to add picture</a:t>
            </a:r>
            <a:endParaRPr lang="en-US" dirty="0"/>
          </a:p>
        </p:txBody>
      </p:sp>
      <p:sp>
        <p:nvSpPr>
          <p:cNvPr id="36" name="Picture Placeholder 35"/>
          <p:cNvSpPr>
            <a:spLocks noGrp="1"/>
          </p:cNvSpPr>
          <p:nvPr>
            <p:ph type="pic" sz="quarter" idx="25"/>
          </p:nvPr>
        </p:nvSpPr>
        <p:spPr>
          <a:xfrm>
            <a:off x="4680184" y="4139444"/>
            <a:ext cx="960120" cy="960120"/>
          </a:xfrm>
          <a:solidFill>
            <a:srgbClr val="A2A4A3"/>
          </a:solidFill>
        </p:spPr>
        <p:txBody>
          <a:bodyPr anchor="ctr" anchorCtr="1"/>
          <a:lstStyle>
            <a:lvl1pPr marL="0" indent="0">
              <a:buNone/>
              <a:defRPr sz="1100">
                <a:solidFill>
                  <a:schemeClr val="bg2"/>
                </a:solidFill>
              </a:defRPr>
            </a:lvl1pPr>
          </a:lstStyle>
          <a:p>
            <a:r>
              <a:rPr lang="en-US" smtClean="0"/>
              <a:t>Click icon to add picture</a:t>
            </a:r>
            <a:endParaRPr lang="en-US" dirty="0"/>
          </a:p>
        </p:txBody>
      </p:sp>
      <p:sp>
        <p:nvSpPr>
          <p:cNvPr id="38" name="Text Placeholder 37"/>
          <p:cNvSpPr>
            <a:spLocks noGrp="1"/>
          </p:cNvSpPr>
          <p:nvPr>
            <p:ph type="body" sz="quarter" idx="26"/>
          </p:nvPr>
        </p:nvSpPr>
        <p:spPr>
          <a:xfrm>
            <a:off x="1490889" y="413944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200"/>
            </a:lvl4pPr>
            <a:lvl5pPr>
              <a:buNone/>
              <a:defRPr sz="1200"/>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dividual Bio">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396288" cy="430887"/>
          </a:xfrm>
        </p:spPr>
        <p:txBody>
          <a:bodyPr anchor="t" anchorCtr="0"/>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r>
              <a:rPr lang="en-GB" smtClean="0"/>
              <a:t>20/04/2015</a:t>
            </a:r>
            <a:endParaRPr lang="en-US"/>
          </a:p>
        </p:txBody>
      </p:sp>
      <p:sp>
        <p:nvSpPr>
          <p:cNvPr id="6" name="Slide Number Placeholder 5"/>
          <p:cNvSpPr>
            <a:spLocks noGrp="1"/>
          </p:cNvSpPr>
          <p:nvPr>
            <p:ph type="sldNum" sz="quarter" idx="12"/>
          </p:nvPr>
        </p:nvSpPr>
        <p:spPr/>
        <p:txBody>
          <a:bodyPr/>
          <a:lstStyle/>
          <a:p>
            <a:fld id="{D34DACC3-9742-4940-92E6-4CAB853A3218}" type="slidenum">
              <a:rPr lang="en-US" smtClean="0"/>
              <a:pPr/>
              <a:t>‹#›</a:t>
            </a:fld>
            <a:endParaRPr lang="en-US"/>
          </a:p>
        </p:txBody>
      </p:sp>
      <p:sp>
        <p:nvSpPr>
          <p:cNvPr id="14" name="Text Placeholder 13"/>
          <p:cNvSpPr>
            <a:spLocks noGrp="1"/>
          </p:cNvSpPr>
          <p:nvPr>
            <p:ph type="body" sz="quarter" idx="14"/>
          </p:nvPr>
        </p:nvSpPr>
        <p:spPr>
          <a:xfrm>
            <a:off x="1490889" y="1601788"/>
            <a:ext cx="28803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smtClean="0"/>
              <a:t>Click to edit Master text styles</a:t>
            </a:r>
          </a:p>
          <a:p>
            <a:pPr lvl="1"/>
            <a:r>
              <a:rPr lang="en-US" smtClean="0"/>
              <a:t>Second level</a:t>
            </a:r>
          </a:p>
          <a:p>
            <a:pPr lvl="2"/>
            <a:r>
              <a:rPr lang="en-US" smtClean="0"/>
              <a:t>Third level</a:t>
            </a:r>
          </a:p>
        </p:txBody>
      </p:sp>
      <p:sp>
        <p:nvSpPr>
          <p:cNvPr id="26" name="Picture Placeholder 25"/>
          <p:cNvSpPr>
            <a:spLocks noGrp="1"/>
          </p:cNvSpPr>
          <p:nvPr>
            <p:ph type="pic" sz="quarter" idx="20"/>
          </p:nvPr>
        </p:nvSpPr>
        <p:spPr>
          <a:xfrm>
            <a:off x="368300" y="1601788"/>
            <a:ext cx="960120" cy="957262"/>
          </a:xfrm>
          <a:solidFill>
            <a:srgbClr val="A2A4A3"/>
          </a:solidFill>
        </p:spPr>
        <p:txBody>
          <a:bodyPr anchor="ctr" anchorCtr="1"/>
          <a:lstStyle>
            <a:lvl1pPr marL="0" indent="0" algn="ctr">
              <a:buNone/>
              <a:defRPr sz="1100">
                <a:solidFill>
                  <a:schemeClr val="bg2"/>
                </a:solidFill>
              </a:defRPr>
            </a:lvl1pPr>
          </a:lstStyle>
          <a:p>
            <a:r>
              <a:rPr lang="en-US" smtClean="0"/>
              <a:t>Click icon to add picture</a:t>
            </a:r>
            <a:endParaRPr lang="en-US" dirty="0"/>
          </a:p>
        </p:txBody>
      </p:sp>
      <p:sp>
        <p:nvSpPr>
          <p:cNvPr id="21" name="Text Placeholder 20"/>
          <p:cNvSpPr>
            <a:spLocks noGrp="1"/>
          </p:cNvSpPr>
          <p:nvPr>
            <p:ph type="body" sz="quarter" idx="21"/>
          </p:nvPr>
        </p:nvSpPr>
        <p:spPr>
          <a:xfrm>
            <a:off x="368301" y="2817813"/>
            <a:ext cx="4016500" cy="3359787"/>
          </a:xfrm>
        </p:spPr>
        <p:txBody>
          <a:bodyPr/>
          <a:lstStyle>
            <a:lvl1pPr marL="0" indent="0">
              <a:spcBef>
                <a:spcPts val="1200"/>
              </a:spcBef>
              <a:buNone/>
              <a:defRPr sz="1050" b="0">
                <a:solidFill>
                  <a:srgbClr val="565A5C"/>
                </a:solidFill>
              </a:defRPr>
            </a:lvl1pPr>
          </a:lstStyle>
          <a:p>
            <a:pPr lvl="0"/>
            <a:r>
              <a:rPr lang="en-US" smtClean="0"/>
              <a:t>Click to edit Master text styles</a:t>
            </a:r>
          </a:p>
        </p:txBody>
      </p:sp>
      <p:sp>
        <p:nvSpPr>
          <p:cNvPr id="24" name="Text Placeholder 23"/>
          <p:cNvSpPr>
            <a:spLocks noGrp="1"/>
          </p:cNvSpPr>
          <p:nvPr>
            <p:ph type="body" sz="quarter" idx="22"/>
          </p:nvPr>
        </p:nvSpPr>
        <p:spPr>
          <a:xfrm>
            <a:off x="4750372" y="2817813"/>
            <a:ext cx="4014216" cy="3315050"/>
          </a:xfrm>
        </p:spPr>
        <p:txBody>
          <a:bodyPr/>
          <a:lstStyle>
            <a:lvl1pPr marL="115888" indent="-115888">
              <a:spcBef>
                <a:spcPts val="600"/>
              </a:spcBef>
              <a:buClr>
                <a:schemeClr val="tx1"/>
              </a:buClr>
              <a:defRPr sz="1050" b="0">
                <a:solidFill>
                  <a:srgbClr val="565A5C"/>
                </a:solidFill>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Divider Page Background ONLY.png"/>
          <p:cNvPicPr>
            <a:picLocks/>
          </p:cNvPicPr>
          <p:nvPr userDrawn="1"/>
        </p:nvPicPr>
        <p:blipFill>
          <a:blip r:embed="rId2"/>
          <a:stretch>
            <a:fillRect/>
          </a:stretch>
        </p:blipFill>
        <p:spPr>
          <a:xfrm>
            <a:off x="132588" y="132588"/>
            <a:ext cx="8878824" cy="6592824"/>
          </a:xfrm>
          <a:prstGeom prst="rect">
            <a:avLst/>
          </a:prstGeom>
        </p:spPr>
      </p:pic>
      <p:sp>
        <p:nvSpPr>
          <p:cNvPr id="3" name="Text Placeholder 2"/>
          <p:cNvSpPr>
            <a:spLocks noGrp="1"/>
          </p:cNvSpPr>
          <p:nvPr>
            <p:ph type="body" idx="1"/>
          </p:nvPr>
        </p:nvSpPr>
        <p:spPr>
          <a:xfrm>
            <a:off x="365760" y="457200"/>
            <a:ext cx="6878232" cy="553998"/>
          </a:xfrm>
        </p:spPr>
        <p:txBody>
          <a:bodyPr wrap="square" lIns="0" tIns="0" rIns="0" bIns="0" anchor="b">
            <a:noAutofit/>
          </a:bodyPr>
          <a:lstStyle>
            <a:lvl1pPr marL="0" indent="0">
              <a:spcBef>
                <a:spcPts val="0"/>
              </a:spcBef>
              <a:buNone/>
              <a:defRPr sz="3600" b="1">
                <a:solidFill>
                  <a:srgbClr val="565A5C"/>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Slide Number Placeholder 5"/>
          <p:cNvSpPr>
            <a:spLocks noGrp="1"/>
          </p:cNvSpPr>
          <p:nvPr>
            <p:ph type="sldNum" sz="quarter" idx="4"/>
          </p:nvPr>
        </p:nvSpPr>
        <p:spPr>
          <a:xfrm>
            <a:off x="7636943" y="6470775"/>
            <a:ext cx="141064" cy="138499"/>
          </a:xfrm>
          <a:prstGeom prst="rect">
            <a:avLst/>
          </a:prstGeom>
        </p:spPr>
        <p:txBody>
          <a:bodyPr vert="horz" wrap="none" lIns="0" tIns="0" rIns="0" bIns="0" rtlCol="0" anchor="ctr">
            <a:spAutoFit/>
          </a:bodyPr>
          <a:lstStyle>
            <a:lvl1pPr algn="r">
              <a:defRPr sz="900" b="1">
                <a:solidFill>
                  <a:schemeClr val="tx1"/>
                </a:solidFill>
                <a:latin typeface="Arial" pitchFamily="34" charset="0"/>
                <a:cs typeface="Arial" pitchFamily="34" charset="0"/>
              </a:defRPr>
            </a:lvl1pPr>
          </a:lstStyle>
          <a:p>
            <a:fld id="{D34DACC3-9742-4940-92E6-4CAB853A3218}" type="slidenum">
              <a:rPr lang="en-US" smtClean="0"/>
              <a:pPr/>
              <a:t>‹#›</a:t>
            </a:fld>
            <a:endParaRPr lang="en-US" dirty="0"/>
          </a:p>
        </p:txBody>
      </p:sp>
      <p:pic>
        <p:nvPicPr>
          <p:cNvPr id="11" name="Picture 10" descr="Dentons_Logo_Purple_RGB_300.png"/>
          <p:cNvPicPr>
            <a:picLocks noChangeAspect="1"/>
          </p:cNvPicPr>
          <p:nvPr userDrawn="1"/>
        </p:nvPicPr>
        <p:blipFill>
          <a:blip r:embed="rId3"/>
          <a:stretch>
            <a:fillRect/>
          </a:stretch>
        </p:blipFill>
        <p:spPr>
          <a:xfrm>
            <a:off x="7902727" y="6358290"/>
            <a:ext cx="1003098" cy="363468"/>
          </a:xfrm>
          <a:prstGeom prst="rect">
            <a:avLst/>
          </a:prstGeom>
        </p:spPr>
      </p:pic>
      <p:sp>
        <p:nvSpPr>
          <p:cNvPr id="12" name="Date Placeholder 3"/>
          <p:cNvSpPr>
            <a:spLocks noGrp="1"/>
          </p:cNvSpPr>
          <p:nvPr>
            <p:ph type="dt" sz="half" idx="2"/>
          </p:nvPr>
        </p:nvSpPr>
        <p:spPr>
          <a:xfrm>
            <a:off x="365760" y="6470775"/>
            <a:ext cx="863219" cy="138499"/>
          </a:xfrm>
          <a:prstGeom prst="rect">
            <a:avLst/>
          </a:prstGeom>
        </p:spPr>
        <p:txBody>
          <a:bodyPr vert="horz" wrap="square" lIns="0" tIns="0" rIns="0" bIns="0" rtlCol="0" anchor="ctr">
            <a:spAutoFit/>
          </a:bodyPr>
          <a:lstStyle>
            <a:lvl1pPr algn="l">
              <a:defRPr sz="900" b="0">
                <a:solidFill>
                  <a:schemeClr val="tx1"/>
                </a:solidFill>
                <a:latin typeface="Arial" pitchFamily="34" charset="0"/>
                <a:cs typeface="Arial" pitchFamily="34" charset="0"/>
              </a:defRPr>
            </a:lvl1pPr>
          </a:lstStyle>
          <a:p>
            <a:r>
              <a:rPr lang="en-GB" smtClean="0"/>
              <a:t>20/04/2015</a:t>
            </a:r>
            <a:endParaRPr lang="en-US" dirty="0"/>
          </a:p>
        </p:txBody>
      </p:sp>
      <p:sp>
        <p:nvSpPr>
          <p:cNvPr id="18" name="Title 17"/>
          <p:cNvSpPr>
            <a:spLocks noGrp="1"/>
          </p:cNvSpPr>
          <p:nvPr>
            <p:ph type="title"/>
          </p:nvPr>
        </p:nvSpPr>
        <p:spPr>
          <a:xfrm>
            <a:off x="365760" y="1005840"/>
            <a:ext cx="6875462" cy="1280160"/>
          </a:xfrm>
        </p:spPr>
        <p:txBody>
          <a:bodyPr lIns="0" tIns="0" rIns="0" bIns="0" anchor="t" anchorCtr="0">
            <a:noAutofit/>
          </a:bodyPr>
          <a:lstStyle>
            <a:lvl1pPr algn="l">
              <a:lnSpc>
                <a:spcPct val="90000"/>
              </a:lnSpc>
              <a:defRPr sz="3600" b="0">
                <a:solidFill>
                  <a:srgbClr val="565A5C"/>
                </a:solidFill>
                <a:latin typeface="Arial" pitchFamily="34" charset="0"/>
                <a:cs typeface="Arial" pitchFamily="34" charset="0"/>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412480" cy="40011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65760" y="1600200"/>
            <a:ext cx="4038600" cy="4525963"/>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42180" y="1600200"/>
            <a:ext cx="4038600" cy="4525963"/>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GB" smtClean="0"/>
              <a:t>20/04/2015</a:t>
            </a:r>
            <a:endParaRPr lang="en-US" dirty="0"/>
          </a:p>
        </p:txBody>
      </p:sp>
      <p:sp>
        <p:nvSpPr>
          <p:cNvPr id="7" name="Slide Number Placeholder 6"/>
          <p:cNvSpPr>
            <a:spLocks noGrp="1"/>
          </p:cNvSpPr>
          <p:nvPr>
            <p:ph type="sldNum" sz="quarter" idx="12"/>
          </p:nvPr>
        </p:nvSpPr>
        <p:spPr/>
        <p:txBody>
          <a:bodyPr/>
          <a:lstStyle/>
          <a:p>
            <a:fld id="{D34DACC3-9742-4940-92E6-4CAB853A321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GB" smtClean="0"/>
              <a:t>20/04/2015</a:t>
            </a:r>
            <a:endParaRPr lang="en-US"/>
          </a:p>
        </p:txBody>
      </p:sp>
      <p:sp>
        <p:nvSpPr>
          <p:cNvPr id="5" name="Slide Number Placeholder 4"/>
          <p:cNvSpPr>
            <a:spLocks noGrp="1"/>
          </p:cNvSpPr>
          <p:nvPr>
            <p:ph type="sldNum" sz="quarter" idx="12"/>
          </p:nvPr>
        </p:nvSpPr>
        <p:spPr/>
        <p:txBody>
          <a:bodyPr/>
          <a:lstStyle/>
          <a:p>
            <a:fld id="{D34DACC3-9742-4940-92E6-4CAB853A3218}"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p:cNvSpPr/>
          <p:nvPr/>
        </p:nvSpPr>
        <p:spPr>
          <a:xfrm>
            <a:off x="1" y="6369944"/>
            <a:ext cx="9143999" cy="486460"/>
          </a:xfrm>
          <a:prstGeom prst="rect">
            <a:avLst/>
          </a:prstGeom>
          <a:solidFill>
            <a:srgbClr val="EBECE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2" name="Title Placeholder 1"/>
          <p:cNvSpPr>
            <a:spLocks noGrp="1"/>
          </p:cNvSpPr>
          <p:nvPr>
            <p:ph type="title"/>
          </p:nvPr>
        </p:nvSpPr>
        <p:spPr>
          <a:xfrm>
            <a:off x="368300" y="365760"/>
            <a:ext cx="8412480" cy="400110"/>
          </a:xfrm>
          <a:prstGeom prst="rect">
            <a:avLst/>
          </a:prstGeom>
        </p:spPr>
        <p:txBody>
          <a:bodyPr vert="horz" wrap="square" lIns="0" tIns="0" rIns="0" bIns="0" rtlCol="0" anchor="t" anchorCtr="0">
            <a:spAutoFit/>
          </a:bodyPr>
          <a:lstStyle/>
          <a:p>
            <a:r>
              <a:rPr lang="en-US" smtClean="0"/>
              <a:t>Click to edit Master title style</a:t>
            </a:r>
            <a:endParaRPr lang="en-US" dirty="0"/>
          </a:p>
        </p:txBody>
      </p:sp>
      <p:sp>
        <p:nvSpPr>
          <p:cNvPr id="3" name="Text Placeholder 2"/>
          <p:cNvSpPr>
            <a:spLocks noGrp="1"/>
          </p:cNvSpPr>
          <p:nvPr>
            <p:ph type="body" idx="1"/>
          </p:nvPr>
        </p:nvSpPr>
        <p:spPr bwMode="gray">
          <a:xfrm>
            <a:off x="365760" y="1600200"/>
            <a:ext cx="8412480" cy="4570200"/>
          </a:xfrm>
          <a:prstGeom prst="rect">
            <a:avLst/>
          </a:prstGeom>
        </p:spPr>
        <p:txBody>
          <a:bodyPr vert="horz" wrap="square"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bwMode="gray">
          <a:xfrm>
            <a:off x="7636943" y="6543925"/>
            <a:ext cx="141064" cy="138499"/>
          </a:xfrm>
          <a:prstGeom prst="rect">
            <a:avLst/>
          </a:prstGeom>
        </p:spPr>
        <p:txBody>
          <a:bodyPr vert="horz" wrap="none" lIns="0" tIns="0" rIns="0" bIns="0" rtlCol="0" anchor="ctr">
            <a:spAutoFit/>
          </a:bodyPr>
          <a:lstStyle>
            <a:lvl1pPr algn="r">
              <a:defRPr sz="900" b="1">
                <a:solidFill>
                  <a:schemeClr val="tx1"/>
                </a:solidFill>
                <a:latin typeface="Arial" pitchFamily="34" charset="0"/>
                <a:cs typeface="Arial" pitchFamily="34" charset="0"/>
              </a:defRPr>
            </a:lvl1pPr>
          </a:lstStyle>
          <a:p>
            <a:fld id="{D34DACC3-9742-4940-92E6-4CAB853A3218}" type="slidenum">
              <a:rPr lang="en-US" smtClean="0"/>
              <a:pPr/>
              <a:t>‹#›</a:t>
            </a:fld>
            <a:endParaRPr lang="en-US" dirty="0"/>
          </a:p>
        </p:txBody>
      </p:sp>
      <p:pic>
        <p:nvPicPr>
          <p:cNvPr id="8" name="Picture 7" descr="Dentons_Logo_Purple_RGB_300.png"/>
          <p:cNvPicPr>
            <a:picLocks noChangeAspect="1"/>
          </p:cNvPicPr>
          <p:nvPr/>
        </p:nvPicPr>
        <p:blipFill>
          <a:blip r:embed="rId13"/>
          <a:stretch>
            <a:fillRect/>
          </a:stretch>
        </p:blipFill>
        <p:spPr>
          <a:xfrm>
            <a:off x="7902727" y="6431440"/>
            <a:ext cx="1003098" cy="363468"/>
          </a:xfrm>
          <a:prstGeom prst="rect">
            <a:avLst/>
          </a:prstGeom>
        </p:spPr>
      </p:pic>
      <p:sp>
        <p:nvSpPr>
          <p:cNvPr id="4" name="Date Placeholder 3"/>
          <p:cNvSpPr>
            <a:spLocks noGrp="1"/>
          </p:cNvSpPr>
          <p:nvPr>
            <p:ph type="dt" sz="half" idx="2"/>
          </p:nvPr>
        </p:nvSpPr>
        <p:spPr bwMode="gray">
          <a:xfrm>
            <a:off x="365759" y="6543925"/>
            <a:ext cx="1620000" cy="138499"/>
          </a:xfrm>
          <a:prstGeom prst="rect">
            <a:avLst/>
          </a:prstGeom>
        </p:spPr>
        <p:txBody>
          <a:bodyPr vert="horz" wrap="square" lIns="0" tIns="0" rIns="0" bIns="0" rtlCol="0" anchor="ctr">
            <a:spAutoFit/>
          </a:bodyPr>
          <a:lstStyle>
            <a:lvl1pPr algn="l">
              <a:defRPr sz="900" b="0">
                <a:solidFill>
                  <a:schemeClr val="tx1"/>
                </a:solidFill>
                <a:latin typeface="Arial" pitchFamily="34" charset="0"/>
                <a:cs typeface="Arial" pitchFamily="34" charset="0"/>
              </a:defRPr>
            </a:lvl1pPr>
          </a:lstStyle>
          <a:p>
            <a:r>
              <a:rPr lang="en-GB" smtClean="0"/>
              <a:t>20/04/2015</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61" r:id="rId4"/>
    <p:sldLayoutId id="2147483658" r:id="rId5"/>
    <p:sldLayoutId id="2147483659" r:id="rId6"/>
    <p:sldLayoutId id="2147483651" r:id="rId7"/>
    <p:sldLayoutId id="2147483652" r:id="rId8"/>
    <p:sldLayoutId id="2147483654" r:id="rId9"/>
    <p:sldLayoutId id="2147483660" r:id="rId10"/>
    <p:sldLayoutId id="2147483655" r:id="rId11"/>
  </p:sldLayoutIdLst>
  <p:timing>
    <p:tnLst>
      <p:par>
        <p:cTn id="1" dur="indefinite" restart="never" nodeType="tmRoot"/>
      </p:par>
    </p:tnLst>
  </p:timing>
  <p:hf hdr="0" ftr="0" dt="0"/>
  <p:txStyles>
    <p:titleStyle>
      <a:lvl1pPr algn="l" defTabSz="457200" rtl="0" eaLnBrk="1" latinLnBrk="0" hangingPunct="1">
        <a:spcBef>
          <a:spcPct val="0"/>
        </a:spcBef>
        <a:buNone/>
        <a:defRPr sz="2600" b="1" kern="1200">
          <a:solidFill>
            <a:schemeClr val="accent1"/>
          </a:solidFill>
          <a:latin typeface="Arial" pitchFamily="34" charset="0"/>
          <a:ea typeface="+mj-ea"/>
          <a:cs typeface="Arial" pitchFamily="34" charset="0"/>
        </a:defRPr>
      </a:lvl1pPr>
    </p:titleStyle>
    <p:bodyStyle>
      <a:lvl1pPr marL="182880" indent="-182880" algn="l" defTabSz="457200" rtl="0" eaLnBrk="1" latinLnBrk="0" hangingPunct="1">
        <a:spcBef>
          <a:spcPts val="1000"/>
        </a:spcBef>
        <a:buClr>
          <a:schemeClr val="accent1"/>
        </a:buClr>
        <a:buFont typeface="Arial"/>
        <a:buChar char="•"/>
        <a:defRPr sz="2000" kern="1200">
          <a:solidFill>
            <a:schemeClr val="tx1"/>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chemeClr val="tx1"/>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chemeClr val="tx1"/>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9" name="Rectangle 8"/>
          <p:cNvSpPr/>
          <p:nvPr/>
        </p:nvSpPr>
        <p:spPr>
          <a:xfrm>
            <a:off x="0" y="6351444"/>
            <a:ext cx="9143999" cy="486460"/>
          </a:xfrm>
          <a:prstGeom prst="rect">
            <a:avLst/>
          </a:prstGeom>
          <a:solidFill>
            <a:srgbClr val="EBECE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2" name="Title Placeholder 1"/>
          <p:cNvSpPr>
            <a:spLocks noGrp="1"/>
          </p:cNvSpPr>
          <p:nvPr>
            <p:ph type="title"/>
          </p:nvPr>
        </p:nvSpPr>
        <p:spPr>
          <a:xfrm>
            <a:off x="368300" y="365760"/>
            <a:ext cx="8412480" cy="400110"/>
          </a:xfrm>
          <a:prstGeom prst="rect">
            <a:avLst/>
          </a:prstGeom>
        </p:spPr>
        <p:txBody>
          <a:bodyPr vert="horz" wrap="square" lIns="0" tIns="0" rIns="0" bIns="0" rtlCol="0" anchor="t" anchorCtr="0">
            <a:spAutoFit/>
          </a:bodyPr>
          <a:lstStyle/>
          <a:p>
            <a:r>
              <a:rPr lang="en-US" smtClean="0"/>
              <a:t>Click to edit Master title style</a:t>
            </a:r>
            <a:endParaRPr lang="en-US" dirty="0"/>
          </a:p>
        </p:txBody>
      </p:sp>
      <p:sp>
        <p:nvSpPr>
          <p:cNvPr id="3" name="Text Placeholder 2"/>
          <p:cNvSpPr>
            <a:spLocks noGrp="1"/>
          </p:cNvSpPr>
          <p:nvPr>
            <p:ph type="body" idx="1"/>
          </p:nvPr>
        </p:nvSpPr>
        <p:spPr bwMode="gray">
          <a:xfrm>
            <a:off x="365760" y="1600200"/>
            <a:ext cx="8412480" cy="4570200"/>
          </a:xfrm>
          <a:prstGeom prst="rect">
            <a:avLst/>
          </a:prstGeom>
        </p:spPr>
        <p:txBody>
          <a:bodyPr vert="horz" wrap="square"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bwMode="gray">
          <a:xfrm>
            <a:off x="7636943" y="6543925"/>
            <a:ext cx="141064" cy="138499"/>
          </a:xfrm>
          <a:prstGeom prst="rect">
            <a:avLst/>
          </a:prstGeom>
        </p:spPr>
        <p:txBody>
          <a:bodyPr vert="horz" wrap="none" lIns="0" tIns="0" rIns="0" bIns="0" rtlCol="0" anchor="ctr">
            <a:spAutoFit/>
          </a:bodyPr>
          <a:lstStyle>
            <a:lvl1pPr algn="r">
              <a:defRPr sz="900" b="1">
                <a:solidFill>
                  <a:schemeClr val="tx1"/>
                </a:solidFill>
                <a:latin typeface="Arial" pitchFamily="34" charset="0"/>
                <a:cs typeface="Arial" pitchFamily="34" charset="0"/>
              </a:defRPr>
            </a:lvl1pPr>
          </a:lstStyle>
          <a:p>
            <a:fld id="{D34DACC3-9742-4940-92E6-4CAB853A3218}" type="slidenum">
              <a:rPr lang="en-US" smtClean="0"/>
              <a:pPr/>
              <a:t>‹#›</a:t>
            </a:fld>
            <a:endParaRPr lang="en-US" dirty="0"/>
          </a:p>
        </p:txBody>
      </p:sp>
      <p:pic>
        <p:nvPicPr>
          <p:cNvPr id="8" name="Picture 7" descr="Dentons_Logo_Purple_RGB_300.png"/>
          <p:cNvPicPr>
            <a:picLocks noChangeAspect="1"/>
          </p:cNvPicPr>
          <p:nvPr/>
        </p:nvPicPr>
        <p:blipFill>
          <a:blip r:embed="rId3"/>
          <a:stretch>
            <a:fillRect/>
          </a:stretch>
        </p:blipFill>
        <p:spPr>
          <a:xfrm>
            <a:off x="7902727" y="6431440"/>
            <a:ext cx="1003098" cy="363468"/>
          </a:xfrm>
          <a:prstGeom prst="rect">
            <a:avLst/>
          </a:prstGeom>
        </p:spPr>
      </p:pic>
      <p:sp>
        <p:nvSpPr>
          <p:cNvPr id="4" name="Date Placeholder 3"/>
          <p:cNvSpPr>
            <a:spLocks noGrp="1"/>
          </p:cNvSpPr>
          <p:nvPr>
            <p:ph type="dt" sz="half" idx="2"/>
          </p:nvPr>
        </p:nvSpPr>
        <p:spPr bwMode="gray">
          <a:xfrm>
            <a:off x="365760" y="6543925"/>
            <a:ext cx="863219" cy="138499"/>
          </a:xfrm>
          <a:prstGeom prst="rect">
            <a:avLst/>
          </a:prstGeom>
        </p:spPr>
        <p:txBody>
          <a:bodyPr vert="horz" wrap="square" lIns="0" tIns="0" rIns="0" bIns="0" rtlCol="0" anchor="ctr">
            <a:spAutoFit/>
          </a:bodyPr>
          <a:lstStyle>
            <a:lvl1pPr algn="l">
              <a:defRPr sz="900" b="0">
                <a:solidFill>
                  <a:schemeClr val="tx1"/>
                </a:solidFill>
                <a:latin typeface="Arial" pitchFamily="34" charset="0"/>
                <a:cs typeface="Arial" pitchFamily="34" charset="0"/>
              </a:defRPr>
            </a:lvl1pPr>
          </a:lstStyle>
          <a:p>
            <a:r>
              <a:rPr lang="en-GB" smtClean="0"/>
              <a:t>20/04/2015</a:t>
            </a:r>
            <a:endParaRPr lang="en-US" dirty="0"/>
          </a:p>
        </p:txBody>
      </p:sp>
    </p:spTree>
    <p:extLst>
      <p:ext uri="{BB962C8B-B14F-4D97-AF65-F5344CB8AC3E}">
        <p14:creationId xmlns:p14="http://schemas.microsoft.com/office/powerpoint/2010/main" val="573638638"/>
      </p:ext>
    </p:extLst>
  </p:cSld>
  <p:clrMap bg1="lt1" tx1="dk1" bg2="lt2" tx2="dk2" accent1="accent1" accent2="accent2" accent3="accent3" accent4="accent4" accent5="accent5" accent6="accent6" hlink="hlink" folHlink="folHlink"/>
  <p:sldLayoutIdLst>
    <p:sldLayoutId id="2147483664" r:id="rId1"/>
  </p:sldLayoutIdLst>
  <p:timing>
    <p:tnLst>
      <p:par>
        <p:cTn id="1" dur="indefinite" restart="never" nodeType="tmRoot"/>
      </p:par>
    </p:tnLst>
  </p:timing>
  <p:hf hdr="0" ftr="0" dt="0"/>
  <p:txStyles>
    <p:titleStyle>
      <a:lvl1pPr algn="l" defTabSz="457200" rtl="0" eaLnBrk="1" latinLnBrk="0" hangingPunct="1">
        <a:spcBef>
          <a:spcPct val="0"/>
        </a:spcBef>
        <a:buNone/>
        <a:defRPr sz="2600" b="1" kern="1200">
          <a:solidFill>
            <a:schemeClr val="accent1"/>
          </a:solidFill>
          <a:latin typeface="Arial" pitchFamily="34" charset="0"/>
          <a:ea typeface="+mj-ea"/>
          <a:cs typeface="Arial" pitchFamily="34" charset="0"/>
        </a:defRPr>
      </a:lvl1pPr>
    </p:titleStyle>
    <p:body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9.xml.rels><?xml version="1.0" encoding="UTF-8" standalone="yes"?>
<Relationships xmlns="http://schemas.openxmlformats.org/package/2006/relationships"><Relationship Id="rId3" Type="http://schemas.openxmlformats.org/officeDocument/2006/relationships/hyperlink" Target="http://www.dentons.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1800" y="2178030"/>
            <a:ext cx="6876200" cy="553998"/>
          </a:xfrm>
        </p:spPr>
        <p:txBody>
          <a:bodyPr/>
          <a:lstStyle/>
          <a:p>
            <a:r>
              <a:rPr lang="ru-RU" dirty="0" smtClean="0"/>
              <a:t>Лучшее – враг хорошего:</a:t>
            </a:r>
            <a:endParaRPr lang="en-GB" dirty="0"/>
          </a:p>
        </p:txBody>
      </p:sp>
      <p:sp>
        <p:nvSpPr>
          <p:cNvPr id="9" name="Subtitle 8"/>
          <p:cNvSpPr>
            <a:spLocks noGrp="1"/>
          </p:cNvSpPr>
          <p:nvPr>
            <p:ph type="subTitle" idx="1"/>
          </p:nvPr>
        </p:nvSpPr>
        <p:spPr>
          <a:xfrm>
            <a:off x="431800" y="2788920"/>
            <a:ext cx="6985000" cy="1280160"/>
          </a:xfrm>
        </p:spPr>
        <p:txBody>
          <a:bodyPr/>
          <a:lstStyle/>
          <a:p>
            <a:r>
              <a:rPr lang="ru-RU" dirty="0" smtClean="0"/>
              <a:t>изменения в регулировании ИС</a:t>
            </a:r>
            <a:r>
              <a:rPr lang="ru-RU" dirty="0" smtClean="0"/>
              <a:t>, которые</a:t>
            </a:r>
            <a:r>
              <a:rPr lang="ru-RU" dirty="0" smtClean="0"/>
              <a:t> ожидает бизнес</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412480" cy="492443"/>
          </a:xfrm>
        </p:spPr>
        <p:txBody>
          <a:bodyPr/>
          <a:lstStyle/>
          <a:p>
            <a:r>
              <a:rPr lang="ru-RU" sz="3200" dirty="0" smtClean="0"/>
              <a:t>О роли слова…</a:t>
            </a:r>
            <a:endParaRPr lang="en-GB" sz="3200" dirty="0"/>
          </a:p>
        </p:txBody>
      </p:sp>
      <p:sp>
        <p:nvSpPr>
          <p:cNvPr id="17" name="Content Placeholder 16"/>
          <p:cNvSpPr>
            <a:spLocks noGrp="1"/>
          </p:cNvSpPr>
          <p:nvPr>
            <p:ph sz="quarter" idx="13"/>
          </p:nvPr>
        </p:nvSpPr>
        <p:spPr>
          <a:xfrm>
            <a:off x="374386" y="1179288"/>
            <a:ext cx="6679557" cy="1128486"/>
          </a:xfrm>
        </p:spPr>
        <p:txBody>
          <a:bodyPr/>
          <a:lstStyle/>
          <a:p>
            <a:pPr marL="0" indent="0">
              <a:buNone/>
            </a:pPr>
            <a:r>
              <a:rPr lang="ru-RU" sz="2400" b="1" dirty="0" smtClean="0"/>
              <a:t>Ст. 1296 «Произведения, созданные по заказу»</a:t>
            </a:r>
            <a:endParaRPr lang="ru-RU" sz="2400" b="1" dirty="0" smtClean="0"/>
          </a:p>
          <a:p>
            <a:r>
              <a:rPr lang="ru-RU" sz="2400" dirty="0" smtClean="0"/>
              <a:t>Исключительное право </a:t>
            </a:r>
            <a:r>
              <a:rPr lang="en-US" sz="2400" dirty="0" smtClean="0"/>
              <a:t>&lt;…&gt;</a:t>
            </a:r>
            <a:r>
              <a:rPr lang="ru-RU" sz="2400" dirty="0" smtClean="0"/>
              <a:t> </a:t>
            </a:r>
            <a:r>
              <a:rPr lang="ru-RU" sz="2400" b="1" i="1" dirty="0" smtClean="0">
                <a:solidFill>
                  <a:schemeClr val="accent1"/>
                </a:solidFill>
              </a:rPr>
              <a:t>принадлежит</a:t>
            </a:r>
            <a:r>
              <a:rPr lang="ru-RU" sz="2400" dirty="0" smtClean="0">
                <a:solidFill>
                  <a:schemeClr val="accent1"/>
                </a:solidFill>
              </a:rPr>
              <a:t> </a:t>
            </a:r>
            <a:r>
              <a:rPr lang="ru-RU" sz="2400" dirty="0" smtClean="0"/>
              <a:t>заказчику, если договором не предусмотрено иное</a:t>
            </a:r>
            <a:endParaRPr lang="ru-RU" sz="2400" i="1" u="sng" dirty="0" smtClean="0"/>
          </a:p>
        </p:txBody>
      </p:sp>
      <p:sp>
        <p:nvSpPr>
          <p:cNvPr id="6" name="Content Placeholder 16"/>
          <p:cNvSpPr txBox="1">
            <a:spLocks/>
          </p:cNvSpPr>
          <p:nvPr/>
        </p:nvSpPr>
        <p:spPr bwMode="gray">
          <a:xfrm>
            <a:off x="3287712" y="3196760"/>
            <a:ext cx="5362802" cy="3421743"/>
          </a:xfrm>
          <a:prstGeom prst="rect">
            <a:avLst/>
          </a:prstGeom>
        </p:spPr>
        <p:txBody>
          <a:bodyPr vert="horz" wrap="square" lIns="0" tIns="0" rIns="0" bIns="0" rtlCol="0">
            <a:noAutofit/>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ru-RU" sz="2400" b="1" dirty="0" smtClean="0">
                <a:solidFill>
                  <a:schemeClr val="accent1"/>
                </a:solidFill>
              </a:rPr>
              <a:t>Практические вопросы:</a:t>
            </a:r>
          </a:p>
          <a:p>
            <a:pPr>
              <a:spcBef>
                <a:spcPts val="600"/>
              </a:spcBef>
            </a:pPr>
            <a:r>
              <a:rPr lang="ru-RU" sz="2400" dirty="0" smtClean="0"/>
              <a:t>В какой момент у заказчика возникает право?</a:t>
            </a:r>
          </a:p>
          <a:p>
            <a:pPr>
              <a:spcBef>
                <a:spcPts val="600"/>
              </a:spcBef>
            </a:pPr>
            <a:r>
              <a:rPr lang="ru-RU" sz="2400" dirty="0" smtClean="0"/>
              <a:t>Оплата работ или приобретение права?</a:t>
            </a:r>
          </a:p>
          <a:p>
            <a:pPr>
              <a:spcBef>
                <a:spcPts val="600"/>
              </a:spcBef>
            </a:pPr>
            <a:r>
              <a:rPr lang="ru-RU" sz="2400" dirty="0" smtClean="0"/>
              <a:t>Что, если не были урегулированы отношения с авторами / субподрядчиками?</a:t>
            </a:r>
            <a:endParaRPr lang="en-GB" sz="2400" dirty="0"/>
          </a:p>
        </p:txBody>
      </p:sp>
      <p:pic>
        <p:nvPicPr>
          <p:cNvPr id="5122" name="Picture 2" descr="U:\Для Тани\Презентация\103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029" y="3523693"/>
            <a:ext cx="2929486" cy="272434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U:\Для Тани\Презентация\copyright 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67802" y="1479547"/>
            <a:ext cx="1614940" cy="1878921"/>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6"/>
          </p:nvPr>
        </p:nvSpPr>
        <p:spPr/>
        <p:txBody>
          <a:bodyPr/>
          <a:lstStyle/>
          <a:p>
            <a:fld id="{D34DACC3-9742-4940-92E6-4CAB853A3218}" type="slidenum">
              <a:rPr lang="en-US" smtClean="0"/>
              <a:pPr/>
              <a:t>2</a:t>
            </a:fld>
            <a:endParaRPr lang="en-US" dirty="0"/>
          </a:p>
        </p:txBody>
      </p:sp>
    </p:spTree>
    <p:extLst>
      <p:ext uri="{BB962C8B-B14F-4D97-AF65-F5344CB8AC3E}">
        <p14:creationId xmlns:p14="http://schemas.microsoft.com/office/powerpoint/2010/main" val="1856817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412480" cy="492443"/>
          </a:xfrm>
        </p:spPr>
        <p:txBody>
          <a:bodyPr/>
          <a:lstStyle/>
          <a:p>
            <a:r>
              <a:rPr lang="ru-RU" sz="3200" dirty="0" smtClean="0"/>
              <a:t>Производные произведения</a:t>
            </a:r>
            <a:endParaRPr lang="en-GB" sz="3200" dirty="0"/>
          </a:p>
        </p:txBody>
      </p:sp>
      <p:sp>
        <p:nvSpPr>
          <p:cNvPr id="17" name="Content Placeholder 16"/>
          <p:cNvSpPr>
            <a:spLocks noGrp="1"/>
          </p:cNvSpPr>
          <p:nvPr>
            <p:ph sz="quarter" idx="13"/>
          </p:nvPr>
        </p:nvSpPr>
        <p:spPr>
          <a:xfrm>
            <a:off x="2859313" y="4183733"/>
            <a:ext cx="6079951" cy="1752602"/>
          </a:xfrm>
        </p:spPr>
        <p:txBody>
          <a:bodyPr/>
          <a:lstStyle/>
          <a:p>
            <a:r>
              <a:rPr lang="ru-RU" sz="2400" dirty="0" smtClean="0"/>
              <a:t>Права автора производного произведения </a:t>
            </a:r>
            <a:r>
              <a:rPr lang="ru-RU" sz="2400" b="1" i="1" dirty="0" smtClean="0">
                <a:solidFill>
                  <a:schemeClr val="accent1"/>
                </a:solidFill>
              </a:rPr>
              <a:t>охраняются независимо</a:t>
            </a:r>
            <a:r>
              <a:rPr lang="ru-RU" sz="2400" dirty="0" smtClean="0"/>
              <a:t> от охраны прав авторов исходного </a:t>
            </a:r>
            <a:r>
              <a:rPr lang="ru-RU" sz="2400" dirty="0"/>
              <a:t>произведения (п. </a:t>
            </a:r>
            <a:r>
              <a:rPr lang="ru-RU" sz="2400" dirty="0" smtClean="0"/>
              <a:t>4 </a:t>
            </a:r>
            <a:r>
              <a:rPr lang="ru-RU" sz="2400" dirty="0"/>
              <a:t>ст. 1260</a:t>
            </a:r>
            <a:r>
              <a:rPr lang="ru-RU" sz="2400" dirty="0" smtClean="0"/>
              <a:t>)</a:t>
            </a:r>
            <a:endParaRPr lang="ru-RU" sz="2400" dirty="0"/>
          </a:p>
        </p:txBody>
      </p:sp>
      <p:pic>
        <p:nvPicPr>
          <p:cNvPr id="5" name="Picture 2" descr="U:\Для Тани\Презентация\_20140207_19600931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2063" y="1422401"/>
            <a:ext cx="2307317" cy="2307317"/>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16"/>
          <p:cNvSpPr txBox="1">
            <a:spLocks/>
          </p:cNvSpPr>
          <p:nvPr/>
        </p:nvSpPr>
        <p:spPr bwMode="gray">
          <a:xfrm>
            <a:off x="526785" y="1331686"/>
            <a:ext cx="5815278" cy="2286000"/>
          </a:xfrm>
          <a:prstGeom prst="rect">
            <a:avLst/>
          </a:prstGeom>
        </p:spPr>
        <p:txBody>
          <a:bodyPr vert="horz" wrap="square" lIns="0" tIns="0" rIns="0" bIns="0" rtlCol="0">
            <a:noAutofit/>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1800"/>
              </a:spcAft>
              <a:buFont typeface="Arial"/>
              <a:buNone/>
            </a:pPr>
            <a:r>
              <a:rPr lang="ru-RU" sz="2400" b="1" dirty="0" smtClean="0"/>
              <a:t>Действующее регулирование (ГК РФ):</a:t>
            </a:r>
          </a:p>
          <a:p>
            <a:r>
              <a:rPr lang="ru-RU" sz="2400" dirty="0" smtClean="0"/>
              <a:t>Исключительное право на произведение  включает </a:t>
            </a:r>
            <a:r>
              <a:rPr lang="ru-RU" sz="2400" b="1" i="1" dirty="0" smtClean="0">
                <a:solidFill>
                  <a:schemeClr val="accent1"/>
                </a:solidFill>
              </a:rPr>
              <a:t>право на  перевод или другую переработку </a:t>
            </a:r>
            <a:r>
              <a:rPr lang="ru-RU" sz="2400" dirty="0" smtClean="0"/>
              <a:t>произведения (п. 2 ст. 1270)</a:t>
            </a:r>
          </a:p>
        </p:txBody>
      </p:sp>
      <p:pic>
        <p:nvPicPr>
          <p:cNvPr id="1027" name="Picture 3" descr="U:\Для Тани\Презентация\vnutrennij-kontrol19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0468" y="4034971"/>
            <a:ext cx="1859870" cy="185987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6"/>
          </p:nvPr>
        </p:nvSpPr>
        <p:spPr/>
        <p:txBody>
          <a:bodyPr/>
          <a:lstStyle/>
          <a:p>
            <a:fld id="{D34DACC3-9742-4940-92E6-4CAB853A3218}"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412480" cy="492443"/>
          </a:xfrm>
        </p:spPr>
        <p:txBody>
          <a:bodyPr/>
          <a:lstStyle/>
          <a:p>
            <a:r>
              <a:rPr lang="ru-RU" sz="3200" dirty="0" smtClean="0"/>
              <a:t>Производные произведения</a:t>
            </a:r>
            <a:endParaRPr lang="en-GB" sz="3200" dirty="0"/>
          </a:p>
        </p:txBody>
      </p:sp>
      <p:sp>
        <p:nvSpPr>
          <p:cNvPr id="17" name="Content Placeholder 16"/>
          <p:cNvSpPr>
            <a:spLocks noGrp="1"/>
          </p:cNvSpPr>
          <p:nvPr>
            <p:ph sz="quarter" idx="13"/>
          </p:nvPr>
        </p:nvSpPr>
        <p:spPr>
          <a:xfrm>
            <a:off x="3021875" y="3744685"/>
            <a:ext cx="5614125" cy="1654629"/>
          </a:xfrm>
        </p:spPr>
        <p:txBody>
          <a:bodyPr/>
          <a:lstStyle/>
          <a:p>
            <a:r>
              <a:rPr lang="ru-RU" sz="2400" dirty="0" smtClean="0"/>
              <a:t>Можно </a:t>
            </a:r>
            <a:r>
              <a:rPr lang="ru-RU" sz="2400" dirty="0"/>
              <a:t>ли </a:t>
            </a:r>
            <a:r>
              <a:rPr lang="ru-RU" sz="2400" dirty="0" smtClean="0"/>
              <a:t>разрешить переработку с условием, что исключительное право на производное произведение будет принадлежать автору оригинала?</a:t>
            </a:r>
          </a:p>
          <a:p>
            <a:pPr marL="0" indent="0">
              <a:buNone/>
            </a:pPr>
            <a:endParaRPr lang="en-GB" sz="2400" dirty="0"/>
          </a:p>
        </p:txBody>
      </p:sp>
      <p:pic>
        <p:nvPicPr>
          <p:cNvPr id="2051" name="Picture 3" descr="U:\Для Тани\Презентация\sto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0956" y="1268566"/>
            <a:ext cx="1355044" cy="1659238"/>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6"/>
          <p:cNvSpPr txBox="1">
            <a:spLocks/>
          </p:cNvSpPr>
          <p:nvPr/>
        </p:nvSpPr>
        <p:spPr bwMode="gray">
          <a:xfrm>
            <a:off x="526786" y="1418771"/>
            <a:ext cx="6754170" cy="2064657"/>
          </a:xfrm>
          <a:prstGeom prst="rect">
            <a:avLst/>
          </a:prstGeom>
        </p:spPr>
        <p:txBody>
          <a:bodyPr vert="horz" wrap="square" lIns="0" tIns="0" rIns="0" bIns="0" rtlCol="0">
            <a:noAutofit/>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1200"/>
              </a:spcAft>
              <a:buFont typeface="Arial"/>
              <a:buNone/>
            </a:pPr>
            <a:r>
              <a:rPr lang="ru-RU" sz="2400" b="1" dirty="0" smtClean="0">
                <a:solidFill>
                  <a:schemeClr val="accent1"/>
                </a:solidFill>
              </a:rPr>
              <a:t>Практические вопросы:</a:t>
            </a:r>
          </a:p>
          <a:p>
            <a:pPr>
              <a:spcAft>
                <a:spcPts val="1200"/>
              </a:spcAft>
            </a:pPr>
            <a:r>
              <a:rPr lang="ru-RU" sz="2400" dirty="0" smtClean="0"/>
              <a:t>Можно ли запретить переработку?</a:t>
            </a:r>
          </a:p>
          <a:p>
            <a:pPr>
              <a:spcAft>
                <a:spcPts val="1200"/>
              </a:spcAft>
            </a:pPr>
            <a:r>
              <a:rPr lang="ru-RU" sz="2400" dirty="0" smtClean="0"/>
              <a:t>В какой мере автор может контролировать использование производного произведения?</a:t>
            </a:r>
          </a:p>
        </p:txBody>
      </p:sp>
      <p:pic>
        <p:nvPicPr>
          <p:cNvPr id="2052" name="Picture 4" descr="U:\Для Тани\Презентация\Copyrigh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786" y="3933370"/>
            <a:ext cx="2202051" cy="1649413"/>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6"/>
          </p:nvPr>
        </p:nvSpPr>
        <p:spPr/>
        <p:txBody>
          <a:bodyPr/>
          <a:lstStyle/>
          <a:p>
            <a:fld id="{D34DACC3-9742-4940-92E6-4CAB853A3218}" type="slidenum">
              <a:rPr lang="en-US" smtClean="0"/>
              <a:pPr/>
              <a:t>4</a:t>
            </a:fld>
            <a:endParaRPr lang="en-US" dirty="0"/>
          </a:p>
        </p:txBody>
      </p:sp>
    </p:spTree>
    <p:extLst>
      <p:ext uri="{BB962C8B-B14F-4D97-AF65-F5344CB8AC3E}">
        <p14:creationId xmlns:p14="http://schemas.microsoft.com/office/powerpoint/2010/main" val="2237483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412480" cy="492443"/>
          </a:xfrm>
        </p:spPr>
        <p:txBody>
          <a:bodyPr/>
          <a:lstStyle/>
          <a:p>
            <a:r>
              <a:rPr lang="ru-RU" sz="3200" dirty="0" smtClean="0"/>
              <a:t>Модификация РИД </a:t>
            </a:r>
            <a:r>
              <a:rPr lang="en-US" sz="3200" dirty="0" smtClean="0"/>
              <a:t>vs</a:t>
            </a:r>
            <a:r>
              <a:rPr lang="ru-RU" sz="3200" dirty="0" smtClean="0"/>
              <a:t>. Бухучет НМА</a:t>
            </a:r>
            <a:endParaRPr lang="en-GB" sz="3200" dirty="0"/>
          </a:p>
        </p:txBody>
      </p:sp>
      <p:sp>
        <p:nvSpPr>
          <p:cNvPr id="17" name="Content Placeholder 16"/>
          <p:cNvSpPr>
            <a:spLocks noGrp="1"/>
          </p:cNvSpPr>
          <p:nvPr>
            <p:ph sz="quarter" idx="13"/>
          </p:nvPr>
        </p:nvSpPr>
        <p:spPr>
          <a:xfrm>
            <a:off x="374386" y="1367976"/>
            <a:ext cx="8412480" cy="1128486"/>
          </a:xfrm>
        </p:spPr>
        <p:txBody>
          <a:bodyPr/>
          <a:lstStyle/>
          <a:p>
            <a:pPr marL="0" indent="0">
              <a:buNone/>
            </a:pPr>
            <a:r>
              <a:rPr lang="ru-RU" sz="2400" b="1" dirty="0" smtClean="0"/>
              <a:t>ПБУ </a:t>
            </a:r>
            <a:r>
              <a:rPr lang="ru-RU" sz="2400" b="1" dirty="0"/>
              <a:t>14/2007 </a:t>
            </a:r>
            <a:r>
              <a:rPr lang="ru-RU" sz="2400" b="1" dirty="0" smtClean="0"/>
              <a:t> «Учет нематериальных активов» </a:t>
            </a:r>
            <a:r>
              <a:rPr lang="ru-RU" sz="2400" b="1" dirty="0" smtClean="0"/>
              <a:t>:</a:t>
            </a:r>
          </a:p>
          <a:p>
            <a:r>
              <a:rPr lang="ru-RU" sz="2400" dirty="0" smtClean="0"/>
              <a:t>Стоимость НМА </a:t>
            </a:r>
            <a:r>
              <a:rPr lang="ru-RU" sz="2400" i="1" u="sng" dirty="0" smtClean="0"/>
              <a:t>не подлежит изменению</a:t>
            </a:r>
          </a:p>
        </p:txBody>
      </p:sp>
      <p:pic>
        <p:nvPicPr>
          <p:cNvPr id="3074" name="Picture 2" descr="U:\Для Тани\Презентация\63258681_c0f07ddcd13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67945"/>
            <a:ext cx="3287712" cy="3287712"/>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16"/>
          <p:cNvSpPr txBox="1">
            <a:spLocks/>
          </p:cNvSpPr>
          <p:nvPr/>
        </p:nvSpPr>
        <p:spPr bwMode="gray">
          <a:xfrm>
            <a:off x="3287712" y="2891967"/>
            <a:ext cx="5362802" cy="3581400"/>
          </a:xfrm>
          <a:prstGeom prst="rect">
            <a:avLst/>
          </a:prstGeom>
        </p:spPr>
        <p:txBody>
          <a:bodyPr vert="horz" wrap="square" lIns="0" tIns="0" rIns="0" bIns="0" rtlCol="0">
            <a:noAutofit/>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ru-RU" sz="2400" b="1" dirty="0" smtClean="0">
                <a:solidFill>
                  <a:schemeClr val="accent1"/>
                </a:solidFill>
              </a:rPr>
              <a:t>Практический вопрос:</a:t>
            </a:r>
          </a:p>
          <a:p>
            <a:pPr>
              <a:spcBef>
                <a:spcPts val="600"/>
              </a:spcBef>
            </a:pPr>
            <a:r>
              <a:rPr lang="ru-RU" sz="2400" b="1" i="1" dirty="0" smtClean="0"/>
              <a:t>Учет новых версий</a:t>
            </a:r>
            <a:r>
              <a:rPr lang="ru-RU" sz="2400" dirty="0" smtClean="0"/>
              <a:t> программного обеспечения:</a:t>
            </a:r>
          </a:p>
          <a:p>
            <a:pPr lvl="2">
              <a:spcBef>
                <a:spcPts val="600"/>
              </a:spcBef>
              <a:buFont typeface="Wingdings" panose="05000000000000000000" pitchFamily="2" charset="2"/>
              <a:buChar char="ü"/>
            </a:pPr>
            <a:r>
              <a:rPr lang="ru-RU" sz="2400" dirty="0" smtClean="0"/>
              <a:t>  Нет возможности «увеличить» стоимость ПО на сумму доработки</a:t>
            </a:r>
            <a:endParaRPr lang="en-US" sz="2400" dirty="0" smtClean="0"/>
          </a:p>
          <a:p>
            <a:pPr lvl="2">
              <a:spcBef>
                <a:spcPts val="600"/>
              </a:spcBef>
              <a:buFont typeface="Wingdings" panose="05000000000000000000" pitchFamily="2" charset="2"/>
              <a:buChar char="ü"/>
            </a:pPr>
            <a:r>
              <a:rPr lang="ru-RU" sz="2400" dirty="0" smtClean="0"/>
              <a:t>   Каждая новая версия ПО – отдельный НМА</a:t>
            </a:r>
            <a:endParaRPr lang="en-GB" sz="2400" dirty="0"/>
          </a:p>
        </p:txBody>
      </p:sp>
      <p:sp>
        <p:nvSpPr>
          <p:cNvPr id="3" name="Slide Number Placeholder 2"/>
          <p:cNvSpPr>
            <a:spLocks noGrp="1"/>
          </p:cNvSpPr>
          <p:nvPr>
            <p:ph type="sldNum" sz="quarter" idx="16"/>
          </p:nvPr>
        </p:nvSpPr>
        <p:spPr/>
        <p:txBody>
          <a:bodyPr/>
          <a:lstStyle/>
          <a:p>
            <a:fld id="{D34DACC3-9742-4940-92E6-4CAB853A3218}" type="slidenum">
              <a:rPr lang="en-US" smtClean="0"/>
              <a:pPr/>
              <a:t>5</a:t>
            </a:fld>
            <a:endParaRPr lang="en-US" dirty="0"/>
          </a:p>
        </p:txBody>
      </p:sp>
    </p:spTree>
    <p:extLst>
      <p:ext uri="{BB962C8B-B14F-4D97-AF65-F5344CB8AC3E}">
        <p14:creationId xmlns:p14="http://schemas.microsoft.com/office/powerpoint/2010/main" val="3573442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412480" cy="492443"/>
          </a:xfrm>
        </p:spPr>
        <p:txBody>
          <a:bodyPr/>
          <a:lstStyle/>
          <a:p>
            <a:r>
              <a:rPr lang="ru-RU" sz="3200" dirty="0" smtClean="0"/>
              <a:t>Модификация РИД </a:t>
            </a:r>
            <a:r>
              <a:rPr lang="en-US" sz="3200" dirty="0" smtClean="0"/>
              <a:t>vs</a:t>
            </a:r>
            <a:r>
              <a:rPr lang="ru-RU" sz="3200" dirty="0" smtClean="0"/>
              <a:t>. Бухучет НМА</a:t>
            </a:r>
            <a:endParaRPr lang="en-GB" sz="3200" dirty="0"/>
          </a:p>
        </p:txBody>
      </p:sp>
      <p:grpSp>
        <p:nvGrpSpPr>
          <p:cNvPr id="7" name="Group 6"/>
          <p:cNvGrpSpPr/>
          <p:nvPr/>
        </p:nvGrpSpPr>
        <p:grpSpPr>
          <a:xfrm>
            <a:off x="5216440" y="2026561"/>
            <a:ext cx="3293262" cy="2066242"/>
            <a:chOff x="4660900" y="2224088"/>
            <a:chExt cx="2667000" cy="1699915"/>
          </a:xfrm>
        </p:grpSpPr>
        <p:pic>
          <p:nvPicPr>
            <p:cNvPr id="1027" name="Picture 3" descr="C:\Users\lialkova\Documents\Презентация\snake_ha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0900" y="2224088"/>
              <a:ext cx="2667000" cy="12382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212776" y="3462338"/>
              <a:ext cx="1563248" cy="461665"/>
            </a:xfrm>
            <a:prstGeom prst="rect">
              <a:avLst/>
            </a:prstGeom>
            <a:noFill/>
          </p:spPr>
          <p:txBody>
            <a:bodyPr wrap="none" rtlCol="0">
              <a:spAutoFit/>
            </a:bodyPr>
            <a:lstStyle/>
            <a:p>
              <a:r>
                <a:rPr lang="ru-RU" sz="2400" b="1" dirty="0" smtClean="0"/>
                <a:t>Версия 2</a:t>
              </a:r>
              <a:endParaRPr lang="en-US" sz="2400" b="1" dirty="0"/>
            </a:p>
          </p:txBody>
        </p:sp>
      </p:grpSp>
      <p:grpSp>
        <p:nvGrpSpPr>
          <p:cNvPr id="5" name="Group 4"/>
          <p:cNvGrpSpPr/>
          <p:nvPr/>
        </p:nvGrpSpPr>
        <p:grpSpPr>
          <a:xfrm>
            <a:off x="889106" y="1718626"/>
            <a:ext cx="3248705" cy="1060479"/>
            <a:chOff x="481466" y="1738313"/>
            <a:chExt cx="2667000" cy="820729"/>
          </a:xfrm>
        </p:grpSpPr>
        <p:pic>
          <p:nvPicPr>
            <p:cNvPr id="1028" name="Picture 4" descr="C:\Users\lialkova\Documents\Презентация\snake_hat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466" y="1738313"/>
              <a:ext cx="2667000" cy="4857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181851" y="2201749"/>
              <a:ext cx="1266230" cy="357293"/>
            </a:xfrm>
            <a:prstGeom prst="rect">
              <a:avLst/>
            </a:prstGeom>
            <a:noFill/>
          </p:spPr>
          <p:txBody>
            <a:bodyPr wrap="none" rtlCol="0">
              <a:spAutoFit/>
            </a:bodyPr>
            <a:lstStyle/>
            <a:p>
              <a:r>
                <a:rPr lang="ru-RU" sz="2400" b="1" dirty="0" smtClean="0"/>
                <a:t>Версия</a:t>
              </a:r>
              <a:r>
                <a:rPr lang="ru-RU" dirty="0" smtClean="0"/>
                <a:t> </a:t>
              </a:r>
              <a:r>
                <a:rPr lang="ru-RU" sz="2400" b="1" dirty="0" smtClean="0"/>
                <a:t>1</a:t>
              </a:r>
              <a:endParaRPr lang="en-US" sz="2400" b="1" dirty="0"/>
            </a:p>
          </p:txBody>
        </p:sp>
      </p:grpSp>
      <p:grpSp>
        <p:nvGrpSpPr>
          <p:cNvPr id="15" name="Group 14"/>
          <p:cNvGrpSpPr/>
          <p:nvPr/>
        </p:nvGrpSpPr>
        <p:grpSpPr>
          <a:xfrm>
            <a:off x="551254" y="3400305"/>
            <a:ext cx="6495561" cy="2856580"/>
            <a:chOff x="551254" y="3400305"/>
            <a:chExt cx="6495561" cy="2856580"/>
          </a:xfrm>
        </p:grpSpPr>
        <p:pic>
          <p:nvPicPr>
            <p:cNvPr id="1029" name="Picture 5" descr="C:\Users\lialkova\Documents\Презентация\elephant_snak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280" y="4310741"/>
              <a:ext cx="4437758" cy="153125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799825" y="3400305"/>
              <a:ext cx="3312638" cy="461665"/>
            </a:xfrm>
            <a:prstGeom prst="rect">
              <a:avLst/>
            </a:prstGeom>
            <a:noFill/>
          </p:spPr>
          <p:txBody>
            <a:bodyPr wrap="none" rtlCol="0">
              <a:spAutoFit/>
            </a:bodyPr>
            <a:lstStyle/>
            <a:p>
              <a:r>
                <a:rPr lang="ru-RU" sz="2400" b="1" dirty="0" smtClean="0"/>
                <a:t>Бухгалтерский учет</a:t>
              </a:r>
              <a:r>
                <a:rPr lang="en-US" sz="2400" b="1" dirty="0" smtClean="0"/>
                <a:t>:</a:t>
              </a:r>
              <a:endParaRPr lang="en-US" sz="2400" b="1" dirty="0"/>
            </a:p>
          </p:txBody>
        </p:sp>
        <p:sp>
          <p:nvSpPr>
            <p:cNvPr id="18" name="TextBox 17"/>
            <p:cNvSpPr txBox="1"/>
            <p:nvPr/>
          </p:nvSpPr>
          <p:spPr>
            <a:xfrm>
              <a:off x="551254" y="5979886"/>
              <a:ext cx="6495561" cy="276999"/>
            </a:xfrm>
            <a:prstGeom prst="rect">
              <a:avLst/>
            </a:prstGeom>
            <a:noFill/>
          </p:spPr>
          <p:txBody>
            <a:bodyPr wrap="none" rtlCol="0">
              <a:spAutoFit/>
            </a:bodyPr>
            <a:lstStyle/>
            <a:p>
              <a:r>
                <a:rPr lang="ru-RU" sz="1200" dirty="0" smtClean="0"/>
                <a:t>*Изображения заимствованы из книги Антуана де Сент-Экзюпери «Маленький принц»</a:t>
              </a:r>
              <a:endParaRPr lang="en-US" sz="1200" dirty="0"/>
            </a:p>
          </p:txBody>
        </p:sp>
      </p:grpSp>
      <p:grpSp>
        <p:nvGrpSpPr>
          <p:cNvPr id="9" name="Group 8"/>
          <p:cNvGrpSpPr/>
          <p:nvPr/>
        </p:nvGrpSpPr>
        <p:grpSpPr>
          <a:xfrm>
            <a:off x="1064083" y="4010033"/>
            <a:ext cx="4152357" cy="1561427"/>
            <a:chOff x="1064083" y="4010033"/>
            <a:chExt cx="4152357" cy="1561427"/>
          </a:xfrm>
        </p:grpSpPr>
        <p:sp>
          <p:nvSpPr>
            <p:cNvPr id="8" name="TextBox 7"/>
            <p:cNvSpPr txBox="1"/>
            <p:nvPr/>
          </p:nvSpPr>
          <p:spPr>
            <a:xfrm>
              <a:off x="4073178" y="4614704"/>
              <a:ext cx="1143262" cy="461665"/>
            </a:xfrm>
            <a:prstGeom prst="rect">
              <a:avLst/>
            </a:prstGeom>
            <a:noFill/>
          </p:spPr>
          <p:txBody>
            <a:bodyPr wrap="none" rtlCol="0">
              <a:spAutoFit/>
            </a:bodyPr>
            <a:lstStyle/>
            <a:p>
              <a:r>
                <a:rPr lang="ru-RU" sz="2400" b="1" i="1" dirty="0" smtClean="0">
                  <a:solidFill>
                    <a:schemeClr val="accent1"/>
                  </a:solidFill>
                </a:rPr>
                <a:t>НМА 1</a:t>
              </a:r>
              <a:endParaRPr lang="en-US" sz="2400" b="1" i="1" dirty="0">
                <a:solidFill>
                  <a:schemeClr val="accent1"/>
                </a:solidFill>
              </a:endParaRPr>
            </a:p>
          </p:txBody>
        </p:sp>
        <p:sp>
          <p:nvSpPr>
            <p:cNvPr id="3" name="TextBox 2"/>
            <p:cNvSpPr txBox="1"/>
            <p:nvPr/>
          </p:nvSpPr>
          <p:spPr>
            <a:xfrm>
              <a:off x="1064083" y="4010033"/>
              <a:ext cx="1122423" cy="461665"/>
            </a:xfrm>
            <a:prstGeom prst="rect">
              <a:avLst/>
            </a:prstGeom>
            <a:noFill/>
          </p:spPr>
          <p:txBody>
            <a:bodyPr wrap="none" rtlCol="0">
              <a:spAutoFit/>
            </a:bodyPr>
            <a:lstStyle/>
            <a:p>
              <a:r>
                <a:rPr lang="ru-RU" sz="2400" b="1" i="1" dirty="0" smtClean="0">
                  <a:solidFill>
                    <a:schemeClr val="accent1"/>
                  </a:solidFill>
                </a:rPr>
                <a:t>НМА</a:t>
              </a:r>
              <a:r>
                <a:rPr lang="ru-RU" i="1" dirty="0" smtClean="0">
                  <a:solidFill>
                    <a:schemeClr val="accent1"/>
                  </a:solidFill>
                </a:rPr>
                <a:t> </a:t>
              </a:r>
              <a:r>
                <a:rPr lang="ru-RU" sz="2400" b="1" i="1" dirty="0" smtClean="0">
                  <a:solidFill>
                    <a:schemeClr val="accent1"/>
                  </a:solidFill>
                </a:rPr>
                <a:t>2</a:t>
              </a:r>
              <a:endParaRPr lang="en-US" sz="2400" b="1" i="1" dirty="0">
                <a:solidFill>
                  <a:schemeClr val="accent1"/>
                </a:solidFill>
              </a:endParaRPr>
            </a:p>
          </p:txBody>
        </p:sp>
        <p:cxnSp>
          <p:nvCxnSpPr>
            <p:cNvPr id="12" name="Straight Arrow Connector 11"/>
            <p:cNvCxnSpPr>
              <a:stCxn id="3" idx="2"/>
            </p:cNvCxnSpPr>
            <p:nvPr/>
          </p:nvCxnSpPr>
          <p:spPr>
            <a:xfrm>
              <a:off x="1625295" y="4471698"/>
              <a:ext cx="561211" cy="468252"/>
            </a:xfrm>
            <a:prstGeom prst="straightConnector1">
              <a:avLst/>
            </a:prstGeom>
            <a:ln w="38100">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flipH="1">
              <a:off x="4073178" y="5076369"/>
              <a:ext cx="403129" cy="495091"/>
            </a:xfrm>
            <a:prstGeom prst="straightConnector1">
              <a:avLst/>
            </a:prstGeom>
            <a:ln w="38100">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11" name="Slide Number Placeholder 10"/>
          <p:cNvSpPr>
            <a:spLocks noGrp="1"/>
          </p:cNvSpPr>
          <p:nvPr>
            <p:ph type="sldNum" sz="quarter" idx="16"/>
          </p:nvPr>
        </p:nvSpPr>
        <p:spPr/>
        <p:txBody>
          <a:bodyPr/>
          <a:lstStyle/>
          <a:p>
            <a:fld id="{D34DACC3-9742-4940-92E6-4CAB853A3218}" type="slidenum">
              <a:rPr lang="en-US" smtClean="0"/>
              <a:pPr/>
              <a:t>6</a:t>
            </a:fld>
            <a:endParaRPr lang="en-US" dirty="0"/>
          </a:p>
        </p:txBody>
      </p:sp>
    </p:spTree>
    <p:extLst>
      <p:ext uri="{BB962C8B-B14F-4D97-AF65-F5344CB8AC3E}">
        <p14:creationId xmlns:p14="http://schemas.microsoft.com/office/powerpoint/2010/main" val="142810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412480" cy="492443"/>
          </a:xfrm>
        </p:spPr>
        <p:txBody>
          <a:bodyPr/>
          <a:lstStyle/>
          <a:p>
            <a:r>
              <a:rPr lang="ru-RU" sz="3200" dirty="0" smtClean="0"/>
              <a:t>Доля в исключительном праве</a:t>
            </a:r>
            <a:endParaRPr lang="en-GB" sz="3200" dirty="0"/>
          </a:p>
        </p:txBody>
      </p:sp>
      <p:pic>
        <p:nvPicPr>
          <p:cNvPr id="4098" name="Picture 2" descr="U:\Для Тани\Презентация\доля.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785" y="4046763"/>
            <a:ext cx="2181225" cy="2105025"/>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6"/>
          <p:cNvSpPr txBox="1">
            <a:spLocks/>
          </p:cNvSpPr>
          <p:nvPr/>
        </p:nvSpPr>
        <p:spPr bwMode="gray">
          <a:xfrm>
            <a:off x="3531242" y="3970790"/>
            <a:ext cx="4785443" cy="2180998"/>
          </a:xfrm>
          <a:prstGeom prst="rect">
            <a:avLst/>
          </a:prstGeom>
        </p:spPr>
        <p:txBody>
          <a:bodyPr vert="horz" wrap="square" lIns="0" tIns="0" rIns="0" bIns="0" rtlCol="0">
            <a:noAutofit/>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ru-RU" sz="2400" b="1" dirty="0" smtClean="0"/>
              <a:t>Практический вопрос:</a:t>
            </a:r>
          </a:p>
          <a:p>
            <a:r>
              <a:rPr lang="ru-RU" sz="2400" dirty="0" smtClean="0"/>
              <a:t>Можно ли распорядиться долей в исключительном праве?</a:t>
            </a:r>
          </a:p>
          <a:p>
            <a:pPr marL="0" indent="0">
              <a:buNone/>
            </a:pPr>
            <a:r>
              <a:rPr lang="ru-RU" b="1" i="1" dirty="0" smtClean="0">
                <a:solidFill>
                  <a:schemeClr val="accent1"/>
                </a:solidFill>
              </a:rPr>
              <a:t>Поправки в ст. 1229 не вошли в итоговый текст ГК – почему?</a:t>
            </a:r>
            <a:endParaRPr lang="ru-RU" b="1" i="1" dirty="0" smtClean="0">
              <a:solidFill>
                <a:schemeClr val="accent1"/>
              </a:solidFill>
            </a:endParaRPr>
          </a:p>
        </p:txBody>
      </p:sp>
      <p:sp>
        <p:nvSpPr>
          <p:cNvPr id="10" name="Content Placeholder 16"/>
          <p:cNvSpPr txBox="1">
            <a:spLocks/>
          </p:cNvSpPr>
          <p:nvPr/>
        </p:nvSpPr>
        <p:spPr bwMode="gray">
          <a:xfrm>
            <a:off x="526785" y="1331686"/>
            <a:ext cx="7978586" cy="2286000"/>
          </a:xfrm>
          <a:prstGeom prst="rect">
            <a:avLst/>
          </a:prstGeom>
        </p:spPr>
        <p:txBody>
          <a:bodyPr vert="horz" wrap="square" lIns="0" tIns="0" rIns="0" bIns="0" rtlCol="0">
            <a:noAutofit/>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ru-RU" sz="2400" b="1" dirty="0" smtClean="0"/>
              <a:t>Действующее регулирование (ГК РФ):</a:t>
            </a:r>
          </a:p>
          <a:p>
            <a:r>
              <a:rPr lang="ru-RU" sz="2400" dirty="0" smtClean="0"/>
              <a:t>Исключительное право может принадлежать нескольким лицам </a:t>
            </a:r>
            <a:r>
              <a:rPr lang="ru-RU" sz="2400" b="1" i="1" dirty="0" smtClean="0">
                <a:solidFill>
                  <a:schemeClr val="accent1"/>
                </a:solidFill>
              </a:rPr>
              <a:t>совместно</a:t>
            </a:r>
            <a:r>
              <a:rPr lang="ru-RU" sz="2400" dirty="0" smtClean="0">
                <a:solidFill>
                  <a:schemeClr val="accent1"/>
                </a:solidFill>
              </a:rPr>
              <a:t> </a:t>
            </a:r>
            <a:r>
              <a:rPr lang="ru-RU" sz="2400" dirty="0" smtClean="0"/>
              <a:t>(п. 2 ст. 1229)</a:t>
            </a:r>
          </a:p>
          <a:p>
            <a:r>
              <a:rPr lang="ru-RU" sz="2400" b="1" i="1" dirty="0">
                <a:solidFill>
                  <a:schemeClr val="accent1"/>
                </a:solidFill>
              </a:rPr>
              <a:t>доля</a:t>
            </a:r>
            <a:r>
              <a:rPr lang="ru-RU" sz="2400" dirty="0">
                <a:solidFill>
                  <a:schemeClr val="accent1"/>
                </a:solidFill>
              </a:rPr>
              <a:t> </a:t>
            </a:r>
            <a:r>
              <a:rPr lang="ru-RU" sz="2400" dirty="0"/>
              <a:t>умершего соавтора в исключительном праве </a:t>
            </a:r>
            <a:r>
              <a:rPr lang="ru-RU" sz="2400" b="1" i="1" dirty="0">
                <a:solidFill>
                  <a:schemeClr val="accent1"/>
                </a:solidFill>
              </a:rPr>
              <a:t>переходит</a:t>
            </a:r>
            <a:r>
              <a:rPr lang="ru-RU" sz="2400" dirty="0">
                <a:solidFill>
                  <a:schemeClr val="accent1"/>
                </a:solidFill>
              </a:rPr>
              <a:t> </a:t>
            </a:r>
            <a:r>
              <a:rPr lang="ru-RU" sz="2400" dirty="0"/>
              <a:t>ко всем пережившим соавторам </a:t>
            </a:r>
            <a:r>
              <a:rPr lang="ru-RU" sz="2400" b="1" i="1" dirty="0">
                <a:solidFill>
                  <a:schemeClr val="accent1"/>
                </a:solidFill>
              </a:rPr>
              <a:t>в равных </a:t>
            </a:r>
            <a:r>
              <a:rPr lang="ru-RU" sz="2400" b="1" i="1" dirty="0" smtClean="0">
                <a:solidFill>
                  <a:schemeClr val="accent1"/>
                </a:solidFill>
              </a:rPr>
              <a:t>долях </a:t>
            </a:r>
            <a:r>
              <a:rPr lang="ru-RU" sz="2400" dirty="0" smtClean="0"/>
              <a:t>(п. 2 ст. 1283)</a:t>
            </a:r>
            <a:endParaRPr lang="ru-RU" sz="2400" dirty="0"/>
          </a:p>
          <a:p>
            <a:endParaRPr lang="ru-RU" sz="2400" dirty="0"/>
          </a:p>
        </p:txBody>
      </p:sp>
      <p:sp>
        <p:nvSpPr>
          <p:cNvPr id="5" name="Slide Number Placeholder 4"/>
          <p:cNvSpPr>
            <a:spLocks noGrp="1"/>
          </p:cNvSpPr>
          <p:nvPr>
            <p:ph type="sldNum" sz="quarter" idx="16"/>
          </p:nvPr>
        </p:nvSpPr>
        <p:spPr/>
        <p:txBody>
          <a:bodyPr/>
          <a:lstStyle/>
          <a:p>
            <a:fld id="{D34DACC3-9742-4940-92E6-4CAB853A3218}" type="slidenum">
              <a:rPr lang="en-US" smtClean="0"/>
              <a:pPr/>
              <a:t>7</a:t>
            </a:fld>
            <a:endParaRPr lang="en-US" dirty="0"/>
          </a:p>
        </p:txBody>
      </p:sp>
    </p:spTree>
    <p:extLst>
      <p:ext uri="{BB962C8B-B14F-4D97-AF65-F5344CB8AC3E}">
        <p14:creationId xmlns:p14="http://schemas.microsoft.com/office/powerpoint/2010/main" val="3000528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412480" cy="492443"/>
          </a:xfrm>
        </p:spPr>
        <p:txBody>
          <a:bodyPr/>
          <a:lstStyle/>
          <a:p>
            <a:r>
              <a:rPr lang="ru-RU" sz="3200" dirty="0" smtClean="0"/>
              <a:t>Дальнейшее развитие</a:t>
            </a:r>
            <a:endParaRPr lang="en-GB" sz="3200" dirty="0"/>
          </a:p>
        </p:txBody>
      </p:sp>
      <p:sp>
        <p:nvSpPr>
          <p:cNvPr id="8" name="Content Placeholder 16"/>
          <p:cNvSpPr txBox="1">
            <a:spLocks/>
          </p:cNvSpPr>
          <p:nvPr/>
        </p:nvSpPr>
        <p:spPr bwMode="gray">
          <a:xfrm>
            <a:off x="3018972" y="1335314"/>
            <a:ext cx="5326742" cy="1884588"/>
          </a:xfrm>
          <a:prstGeom prst="rect">
            <a:avLst/>
          </a:prstGeom>
        </p:spPr>
        <p:txBody>
          <a:bodyPr vert="horz" wrap="square" lIns="0" tIns="0" rIns="0" bIns="0" rtlCol="0">
            <a:noAutofit/>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ru-RU" sz="2400" b="1" dirty="0" smtClean="0"/>
              <a:t>Возможный путь:</a:t>
            </a:r>
          </a:p>
          <a:p>
            <a:r>
              <a:rPr lang="ru-RU" sz="2400" dirty="0" smtClean="0"/>
              <a:t>восполнение законодательных пробелов судебной практикой</a:t>
            </a:r>
          </a:p>
          <a:p>
            <a:r>
              <a:rPr lang="ru-RU" sz="2400" dirty="0" smtClean="0"/>
              <a:t>дополнительные издержки бизнеса</a:t>
            </a:r>
            <a:endParaRPr lang="ru-RU" b="1" i="1" dirty="0" smtClean="0">
              <a:solidFill>
                <a:schemeClr val="accent1"/>
              </a:solidFill>
            </a:endParaRPr>
          </a:p>
        </p:txBody>
      </p:sp>
      <p:sp>
        <p:nvSpPr>
          <p:cNvPr id="10" name="Content Placeholder 16"/>
          <p:cNvSpPr txBox="1">
            <a:spLocks/>
          </p:cNvSpPr>
          <p:nvPr/>
        </p:nvSpPr>
        <p:spPr bwMode="gray">
          <a:xfrm>
            <a:off x="549894" y="3413966"/>
            <a:ext cx="5132450" cy="2286000"/>
          </a:xfrm>
          <a:prstGeom prst="rect">
            <a:avLst/>
          </a:prstGeom>
        </p:spPr>
        <p:txBody>
          <a:bodyPr vert="horz" wrap="square" lIns="0" tIns="0" rIns="0" bIns="0" rtlCol="0">
            <a:noAutofit/>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ru-RU" sz="2400" b="1" dirty="0" smtClean="0"/>
              <a:t>Альтернатива:</a:t>
            </a:r>
          </a:p>
          <a:p>
            <a:r>
              <a:rPr lang="ru-RU" sz="2400" dirty="0"/>
              <a:t>Обсуждение законодательных инициатив с </a:t>
            </a:r>
            <a:r>
              <a:rPr lang="ru-RU" sz="2400" dirty="0" smtClean="0"/>
              <a:t>бизнес-сообществом</a:t>
            </a:r>
            <a:endParaRPr lang="ru-RU" sz="2400" dirty="0"/>
          </a:p>
          <a:p>
            <a:r>
              <a:rPr lang="ru-RU" sz="2400" dirty="0" smtClean="0"/>
              <a:t>Точечные </a:t>
            </a:r>
            <a:r>
              <a:rPr lang="ru-RU" sz="2400" dirty="0"/>
              <a:t>корректировки существующих норм</a:t>
            </a:r>
          </a:p>
          <a:p>
            <a:r>
              <a:rPr lang="ru-RU" sz="2400" dirty="0" smtClean="0"/>
              <a:t>Гармонизация смежных отраслей законодательства</a:t>
            </a:r>
            <a:endParaRPr lang="ru-RU" sz="2400" dirty="0"/>
          </a:p>
        </p:txBody>
      </p:sp>
      <p:sp>
        <p:nvSpPr>
          <p:cNvPr id="5" name="Slide Number Placeholder 4"/>
          <p:cNvSpPr>
            <a:spLocks noGrp="1"/>
          </p:cNvSpPr>
          <p:nvPr>
            <p:ph type="sldNum" sz="quarter" idx="16"/>
          </p:nvPr>
        </p:nvSpPr>
        <p:spPr/>
        <p:txBody>
          <a:bodyPr/>
          <a:lstStyle/>
          <a:p>
            <a:fld id="{D34DACC3-9742-4940-92E6-4CAB853A3218}" type="slidenum">
              <a:rPr lang="en-US" smtClean="0"/>
              <a:pPr/>
              <a:t>8</a:t>
            </a:fld>
            <a:endParaRPr lang="en-US" dirty="0"/>
          </a:p>
        </p:txBody>
      </p:sp>
      <p:pic>
        <p:nvPicPr>
          <p:cNvPr id="6146" name="Picture 2" descr="U:\Для Тани\Презентация\top_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0225" y="4045572"/>
            <a:ext cx="2604752" cy="1499867"/>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U:\Для Тани\Презентация\суд.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947" y="1191532"/>
            <a:ext cx="2276248" cy="2276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8691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0386" y="882595"/>
            <a:ext cx="5649371" cy="492443"/>
          </a:xfrm>
        </p:spPr>
        <p:txBody>
          <a:bodyPr/>
          <a:lstStyle/>
          <a:p>
            <a:pPr algn="ctr"/>
            <a:r>
              <a:rPr lang="ru-RU" sz="3200" dirty="0" smtClean="0"/>
              <a:t>Спасибо за внимание!</a:t>
            </a:r>
            <a:endParaRPr lang="en-US" sz="3200" dirty="0"/>
          </a:p>
        </p:txBody>
      </p:sp>
      <p:sp>
        <p:nvSpPr>
          <p:cNvPr id="9" name="Slide Number Placeholder 8"/>
          <p:cNvSpPr>
            <a:spLocks noGrp="1"/>
          </p:cNvSpPr>
          <p:nvPr>
            <p:ph type="sldNum" sz="quarter" idx="4294967295"/>
          </p:nvPr>
        </p:nvSpPr>
        <p:spPr>
          <a:xfrm>
            <a:off x="7636943" y="6543925"/>
            <a:ext cx="141064" cy="138499"/>
          </a:xfrm>
          <a:prstGeom prst="rect">
            <a:avLst/>
          </a:prstGeom>
        </p:spPr>
        <p:txBody>
          <a:bodyPr/>
          <a:lstStyle/>
          <a:p>
            <a:r>
              <a:rPr lang="ru-RU" sz="900" dirty="0">
                <a:solidFill>
                  <a:srgbClr val="565A5C"/>
                </a:solidFill>
              </a:rPr>
              <a:t>9</a:t>
            </a:r>
            <a:endParaRPr lang="en-US" sz="900" dirty="0">
              <a:solidFill>
                <a:srgbClr val="565A5C"/>
              </a:solidFill>
            </a:endParaRPr>
          </a:p>
        </p:txBody>
      </p:sp>
      <p:sp>
        <p:nvSpPr>
          <p:cNvPr id="4" name="Rectangle 3"/>
          <p:cNvSpPr/>
          <p:nvPr/>
        </p:nvSpPr>
        <p:spPr>
          <a:xfrm>
            <a:off x="2868629" y="4397017"/>
            <a:ext cx="5864553" cy="1938992"/>
          </a:xfrm>
          <a:prstGeom prst="rect">
            <a:avLst/>
          </a:prstGeom>
        </p:spPr>
        <p:txBody>
          <a:bodyPr wrap="square">
            <a:spAutoFit/>
          </a:bodyPr>
          <a:lstStyle/>
          <a:p>
            <a:r>
              <a:rPr lang="en-US" sz="2000" b="1" dirty="0" smtClean="0">
                <a:solidFill>
                  <a:srgbClr val="6E2D91"/>
                </a:solidFill>
              </a:rPr>
              <a:t>Dentons </a:t>
            </a:r>
            <a:endParaRPr lang="ru-RU" sz="2000" b="1" dirty="0" smtClean="0">
              <a:solidFill>
                <a:srgbClr val="6E2D91"/>
              </a:solidFill>
            </a:endParaRPr>
          </a:p>
          <a:p>
            <a:pPr eaLnBrk="0" hangingPunct="0"/>
            <a:r>
              <a:rPr lang="de-DE" sz="2000" dirty="0" smtClean="0">
                <a:solidFill>
                  <a:srgbClr val="565A5C"/>
                </a:solidFill>
              </a:rPr>
              <a:t>191186</a:t>
            </a:r>
            <a:r>
              <a:rPr lang="de-DE" sz="2000" dirty="0" smtClean="0">
                <a:solidFill>
                  <a:srgbClr val="565A5C"/>
                </a:solidFill>
              </a:rPr>
              <a:t>, </a:t>
            </a:r>
            <a:r>
              <a:rPr lang="ru-RU" sz="2000" dirty="0" smtClean="0">
                <a:solidFill>
                  <a:srgbClr val="565A5C"/>
                </a:solidFill>
              </a:rPr>
              <a:t>Санкт-Петербург Наб</a:t>
            </a:r>
            <a:r>
              <a:rPr lang="ru-RU" sz="2000" dirty="0" smtClean="0">
                <a:solidFill>
                  <a:srgbClr val="565A5C"/>
                </a:solidFill>
              </a:rPr>
              <a:t>. реки Мойки</a:t>
            </a:r>
            <a:r>
              <a:rPr lang="de-DE" sz="2000" dirty="0" smtClean="0">
                <a:solidFill>
                  <a:srgbClr val="565A5C"/>
                </a:solidFill>
              </a:rPr>
              <a:t>, 36</a:t>
            </a:r>
            <a:endParaRPr lang="ru-RU" sz="2000" dirty="0" smtClean="0">
              <a:solidFill>
                <a:srgbClr val="565A5C"/>
              </a:solidFill>
            </a:endParaRPr>
          </a:p>
          <a:p>
            <a:pPr eaLnBrk="0" hangingPunct="0"/>
            <a:r>
              <a:rPr lang="ru-RU" sz="2000" dirty="0" smtClean="0">
                <a:solidFill>
                  <a:srgbClr val="565A5C"/>
                </a:solidFill>
              </a:rPr>
              <a:t>БЦ «</a:t>
            </a:r>
            <a:r>
              <a:rPr lang="ru-RU" sz="2000" dirty="0">
                <a:solidFill>
                  <a:srgbClr val="565A5C"/>
                </a:solidFill>
              </a:rPr>
              <a:t>Северная Столица»</a:t>
            </a:r>
          </a:p>
          <a:p>
            <a:pPr marL="0" lvl="2"/>
            <a:r>
              <a:rPr lang="en-US" sz="2000" dirty="0">
                <a:solidFill>
                  <a:srgbClr val="565A5C"/>
                </a:solidFill>
              </a:rPr>
              <a:t>T</a:t>
            </a:r>
            <a:r>
              <a:rPr lang="ru-RU" sz="2000" dirty="0">
                <a:solidFill>
                  <a:srgbClr val="565A5C"/>
                </a:solidFill>
              </a:rPr>
              <a:t>ел </a:t>
            </a:r>
            <a:r>
              <a:rPr lang="en-US" sz="2000" dirty="0">
                <a:solidFill>
                  <a:srgbClr val="565A5C"/>
                </a:solidFill>
              </a:rPr>
              <a:t>+</a:t>
            </a:r>
            <a:r>
              <a:rPr lang="ru-RU" sz="2000" dirty="0">
                <a:solidFill>
                  <a:srgbClr val="565A5C"/>
                </a:solidFill>
              </a:rPr>
              <a:t>7 812 325 84 </a:t>
            </a:r>
            <a:r>
              <a:rPr lang="en-US" sz="2000" dirty="0">
                <a:solidFill>
                  <a:srgbClr val="565A5C"/>
                </a:solidFill>
              </a:rPr>
              <a:t>44</a:t>
            </a:r>
          </a:p>
          <a:p>
            <a:pPr marL="0" lvl="2"/>
            <a:r>
              <a:rPr lang="ru-RU" sz="2000" dirty="0">
                <a:solidFill>
                  <a:srgbClr val="565A5C"/>
                </a:solidFill>
              </a:rPr>
              <a:t>Факс</a:t>
            </a:r>
            <a:r>
              <a:rPr lang="en-US" sz="2000" dirty="0">
                <a:solidFill>
                  <a:srgbClr val="565A5C"/>
                </a:solidFill>
              </a:rPr>
              <a:t> +7 812 </a:t>
            </a:r>
            <a:r>
              <a:rPr lang="ru-RU" sz="2000" dirty="0">
                <a:solidFill>
                  <a:srgbClr val="565A5C"/>
                </a:solidFill>
              </a:rPr>
              <a:t>325 84 54</a:t>
            </a:r>
            <a:r>
              <a:rPr lang="en-US" sz="2000" dirty="0">
                <a:solidFill>
                  <a:srgbClr val="565A5C"/>
                </a:solidFill>
              </a:rPr>
              <a:t/>
            </a:r>
            <a:br>
              <a:rPr lang="en-US" sz="2000" dirty="0">
                <a:solidFill>
                  <a:srgbClr val="565A5C"/>
                </a:solidFill>
              </a:rPr>
            </a:br>
            <a:r>
              <a:rPr lang="en-US" sz="2000" dirty="0" smtClean="0">
                <a:solidFill>
                  <a:srgbClr val="565A5C"/>
                </a:solidFill>
                <a:hlinkClick r:id="rId3"/>
              </a:rPr>
              <a:t>www.dentons.com</a:t>
            </a:r>
            <a:endParaRPr lang="ru-RU" sz="2000" dirty="0">
              <a:solidFill>
                <a:srgbClr val="565A5C"/>
              </a:solidFill>
            </a:endParaRPr>
          </a:p>
        </p:txBody>
      </p:sp>
      <p:sp>
        <p:nvSpPr>
          <p:cNvPr id="11" name="Rectangle 10"/>
          <p:cNvSpPr/>
          <p:nvPr/>
        </p:nvSpPr>
        <p:spPr>
          <a:xfrm>
            <a:off x="2868628" y="1924489"/>
            <a:ext cx="5864553" cy="1938992"/>
          </a:xfrm>
          <a:prstGeom prst="rect">
            <a:avLst/>
          </a:prstGeom>
        </p:spPr>
        <p:txBody>
          <a:bodyPr wrap="square">
            <a:spAutoFit/>
          </a:bodyPr>
          <a:lstStyle/>
          <a:p>
            <a:pPr>
              <a:spcBef>
                <a:spcPts val="1000"/>
              </a:spcBef>
              <a:buClr>
                <a:srgbClr val="6E2D91"/>
              </a:buClr>
            </a:pPr>
            <a:r>
              <a:rPr lang="ru-RU" sz="2400" b="1" dirty="0" smtClean="0">
                <a:solidFill>
                  <a:srgbClr val="00A9E0"/>
                </a:solidFill>
                <a:cs typeface="Arial" pitchFamily="34" charset="0"/>
              </a:rPr>
              <a:t>Татьяна Никифорова</a:t>
            </a:r>
            <a:endParaRPr lang="en-US" sz="2400" b="1" dirty="0">
              <a:solidFill>
                <a:srgbClr val="00A9E0"/>
              </a:solidFill>
              <a:cs typeface="Arial" pitchFamily="34" charset="0"/>
            </a:endParaRPr>
          </a:p>
          <a:p>
            <a:pPr marL="0" lvl="1">
              <a:buClr>
                <a:srgbClr val="6E2D91"/>
              </a:buClr>
            </a:pPr>
            <a:r>
              <a:rPr lang="ru-RU" sz="2400" dirty="0" smtClean="0">
                <a:solidFill>
                  <a:srgbClr val="565A5C"/>
                </a:solidFill>
                <a:cs typeface="Arial" pitchFamily="34" charset="0"/>
              </a:rPr>
              <a:t>Советник</a:t>
            </a:r>
            <a:endParaRPr lang="en-US" sz="2400" dirty="0" smtClean="0">
              <a:solidFill>
                <a:srgbClr val="565A5C"/>
              </a:solidFill>
              <a:cs typeface="Arial" pitchFamily="34" charset="0"/>
            </a:endParaRPr>
          </a:p>
          <a:p>
            <a:pPr marL="0" lvl="2"/>
            <a:endParaRPr lang="en-US" sz="2400" dirty="0" smtClean="0">
              <a:solidFill>
                <a:srgbClr val="565A5C"/>
              </a:solidFill>
            </a:endParaRPr>
          </a:p>
          <a:p>
            <a:pPr marL="0" lvl="2"/>
            <a:r>
              <a:rPr lang="en-US" sz="2400" dirty="0" smtClean="0">
                <a:solidFill>
                  <a:srgbClr val="6E2D91"/>
                </a:solidFill>
              </a:rPr>
              <a:t>tatiana.nikiforova@dentons.com</a:t>
            </a:r>
            <a:endParaRPr lang="en-US" sz="2400" dirty="0">
              <a:solidFill>
                <a:srgbClr val="6E2D91"/>
              </a:solidFill>
            </a:endParaRPr>
          </a:p>
          <a:p>
            <a:pPr marL="0" lvl="1">
              <a:buClr>
                <a:srgbClr val="6E2D91"/>
              </a:buClr>
            </a:pPr>
            <a:endParaRPr lang="en-US" sz="2400" dirty="0">
              <a:solidFill>
                <a:srgbClr val="565A5C"/>
              </a:solidFill>
              <a:cs typeface="Arial" pitchFamily="34" charset="0"/>
            </a:endParaRPr>
          </a:p>
        </p:txBody>
      </p:sp>
      <p:pic>
        <p:nvPicPr>
          <p:cNvPr id="1026" name="Picture 2" descr="Tatiana Nikiforov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6028" y="1944821"/>
            <a:ext cx="1904284" cy="2282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28723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MS_TEMPLATE_ID" val=""/>
</p:tagLst>
</file>

<file path=ppt/theme/theme1.xml><?xml version="1.0" encoding="utf-8"?>
<a:theme xmlns:a="http://schemas.openxmlformats.org/drawingml/2006/main" name="Dentons Presentation">
  <a:themeElements>
    <a:clrScheme name="Custom 1">
      <a:dk1>
        <a:srgbClr val="565A5C"/>
      </a:dk1>
      <a:lt1>
        <a:srgbClr val="FFFFFF"/>
      </a:lt1>
      <a:dk2>
        <a:srgbClr val="5B1F69"/>
      </a:dk2>
      <a:lt2>
        <a:srgbClr val="FFFFFF"/>
      </a:lt2>
      <a:accent1>
        <a:srgbClr val="6E2D91"/>
      </a:accent1>
      <a:accent2>
        <a:srgbClr val="00A9E0"/>
      </a:accent2>
      <a:accent3>
        <a:srgbClr val="34B233"/>
      </a:accent3>
      <a:accent4>
        <a:srgbClr val="EEAF30"/>
      </a:accent4>
      <a:accent5>
        <a:srgbClr val="D52B1E"/>
      </a:accent5>
      <a:accent6>
        <a:srgbClr val="00A599"/>
      </a:accent6>
      <a:hlink>
        <a:srgbClr val="00A9E0"/>
      </a:hlink>
      <a:folHlink>
        <a:srgbClr val="A2A4A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dirty="0" err="1" smtClean="0">
            <a:solidFill>
              <a:schemeClr val="bg2"/>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Address and Disclaimer">
  <a:themeElements>
    <a:clrScheme name="Denton">
      <a:dk1>
        <a:srgbClr val="565A5C"/>
      </a:dk1>
      <a:lt1>
        <a:srgbClr val="6E2D91"/>
      </a:lt1>
      <a:dk2>
        <a:srgbClr val="5B1F69"/>
      </a:dk2>
      <a:lt2>
        <a:srgbClr val="FFFFFF"/>
      </a:lt2>
      <a:accent1>
        <a:srgbClr val="6E2D91"/>
      </a:accent1>
      <a:accent2>
        <a:srgbClr val="00A9E0"/>
      </a:accent2>
      <a:accent3>
        <a:srgbClr val="34B233"/>
      </a:accent3>
      <a:accent4>
        <a:srgbClr val="EEAF30"/>
      </a:accent4>
      <a:accent5>
        <a:srgbClr val="D52B1E"/>
      </a:accent5>
      <a:accent6>
        <a:srgbClr val="00A599"/>
      </a:accent6>
      <a:hlink>
        <a:srgbClr val="00A9E0"/>
      </a:hlink>
      <a:folHlink>
        <a:srgbClr val="A2A4A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dirty="0" err="1" smtClean="0">
            <a:solidFill>
              <a:schemeClr val="bg2"/>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Dentons Presentation</Template>
  <TotalTime>485</TotalTime>
  <Words>705</Words>
  <Application>Microsoft Office PowerPoint</Application>
  <PresentationFormat>On-screen Show (4:3)</PresentationFormat>
  <Paragraphs>85</Paragraphs>
  <Slides>9</Slides>
  <Notes>9</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Dentons Presentation</vt:lpstr>
      <vt:lpstr>Office Address and Disclaimer</vt:lpstr>
      <vt:lpstr>Лучшее – враг хорошего:</vt:lpstr>
      <vt:lpstr>О роли слова…</vt:lpstr>
      <vt:lpstr>Производные произведения</vt:lpstr>
      <vt:lpstr>Производные произведения</vt:lpstr>
      <vt:lpstr>Модификация РИД vs. Бухучет НМА</vt:lpstr>
      <vt:lpstr>Модификация РИД vs. Бухучет НМА</vt:lpstr>
      <vt:lpstr>Доля в исключительном праве</vt:lpstr>
      <vt:lpstr>Дальнейшее развитие</vt:lpstr>
      <vt:lpstr>Спасибо за внимание!</vt:lpstr>
    </vt:vector>
  </TitlesOfParts>
  <Company>Dentons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Лучшее – враг хорошего:</dc:title>
  <dc:creator>Salans</dc:creator>
  <cp:lastModifiedBy>Salans</cp:lastModifiedBy>
  <cp:revision>26</cp:revision>
  <cp:lastPrinted>2015-04-20T18:18:51Z</cp:lastPrinted>
  <dcterms:created xsi:type="dcterms:W3CDTF">2015-04-20T10:20:17Z</dcterms:created>
  <dcterms:modified xsi:type="dcterms:W3CDTF">2015-04-20T18:25:40Z</dcterms:modified>
</cp:coreProperties>
</file>